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2915-EB4C-45AC-B3CA-8DCF0286D930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40D8-6B83-44E0-8CAF-CDD3D140141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очно титуль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071"/>
            <a:ext cx="9144000" cy="5833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русского волейбола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6172200"/>
            <a:ext cx="7086600" cy="685800"/>
          </a:xfrm>
        </p:spPr>
        <p:txBody>
          <a:bodyPr/>
          <a:lstStyle/>
          <a:p>
            <a:r>
              <a:rPr lang="ru-RU" dirty="0" smtClean="0"/>
              <a:t>Подготовила ученица 11а класса Ковалёва Алиса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214942" cy="5143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Официальной </a:t>
            </a:r>
            <a:r>
              <a:rPr lang="ru-RU" dirty="0" smtClean="0"/>
              <a:t>датой </a:t>
            </a:r>
            <a:r>
              <a:rPr lang="ru-RU" dirty="0" smtClean="0"/>
              <a:t>рождения волейбола </a:t>
            </a:r>
            <a:r>
              <a:rPr lang="ru-RU" dirty="0" smtClean="0"/>
              <a:t>в советской стране принято считать 28 июля 1923 года, когда в Москве состоялся матч между командами Высших художественно-технических мастерских (ВХУТЕМАС) и Государственного техникума кинематографии. У истоков развития волейбола в СССР стояли представители творческой интеллигенции - художники и артисты. </a:t>
            </a:r>
          </a:p>
          <a:p>
            <a:r>
              <a:rPr lang="ru-RU" dirty="0" smtClean="0"/>
              <a:t>Гастроли Московских театров способствовали распространению волейбола в союзных республиках, куда его привозили участники труппы. Довольно быстро эта игра стала любимым развлечением широкого круга людей, а затем превратилась в популярнейший вид спорта. </a:t>
            </a:r>
            <a:endParaRPr lang="ru-RU" dirty="0"/>
          </a:p>
        </p:txBody>
      </p:sp>
      <p:pic>
        <p:nvPicPr>
          <p:cNvPr id="4" name="Рисунок 3" descr="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24" y="1357298"/>
            <a:ext cx="39687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6457950" cy="1293028"/>
          </a:xfrm>
        </p:spPr>
        <p:txBody>
          <a:bodyPr/>
          <a:lstStyle/>
          <a:p>
            <a:r>
              <a:rPr lang="ru-RU" dirty="0" smtClean="0"/>
              <a:t>СССР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457950" cy="1293028"/>
          </a:xfrm>
        </p:spPr>
        <p:txBody>
          <a:bodyPr/>
          <a:lstStyle/>
          <a:p>
            <a:r>
              <a:rPr lang="ru-RU" dirty="0" smtClean="0"/>
              <a:t>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857752" cy="507209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1925 г. </a:t>
            </a:r>
            <a:r>
              <a:rPr lang="ru-RU" dirty="0" smtClean="0"/>
              <a:t>были </a:t>
            </a:r>
            <a:r>
              <a:rPr lang="ru-RU" dirty="0" smtClean="0"/>
              <a:t>приняты первые в нашей стране правила игры. В этом же году состоялись первые официальные соревнования по волейболу.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1927 г. проводится ежегодное первенство </a:t>
            </a:r>
            <a:r>
              <a:rPr lang="ru-RU" dirty="0" smtClean="0"/>
              <a:t>Москвы. 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1932 году была создана Всесоюзная секция </a:t>
            </a:r>
            <a:r>
              <a:rPr lang="ru-RU" dirty="0" smtClean="0"/>
              <a:t>волейбола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Уже к 1933 году волейбол присутствовал во всех Всесоюзных спартакиад.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 smtClean="0"/>
              <a:t>1935 году относятся первые международные матчи советских волейболистов со спортсменами из Афганистана</a:t>
            </a:r>
          </a:p>
          <a:p>
            <a:endParaRPr lang="ru-RU" dirty="0"/>
          </a:p>
        </p:txBody>
      </p:sp>
      <p:pic>
        <p:nvPicPr>
          <p:cNvPr id="4" name="Рисунок 3" descr="в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693" y="1428736"/>
            <a:ext cx="418730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457950" cy="1293028"/>
          </a:xfrm>
        </p:spPr>
        <p:txBody>
          <a:bodyPr/>
          <a:lstStyle/>
          <a:p>
            <a:r>
              <a:rPr lang="ru-RU" dirty="0" smtClean="0"/>
              <a:t>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6000760" cy="52900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1947 года начинается новый этап в истории волейбола в России - волейбольная команда из СССР принимала участие на первом Всемирном фестивале демократической молодёжи в Праге. Выйдя на мировую арену, советские спортсмены быстро занимают лидирующие позиции. Этому в огромной степени способствовала популярность игры в стране. Огромным подспорьем развития волейбола в нашей стране стала государственная финансовая и организационная поддержка многих видов спорта. </a:t>
            </a:r>
          </a:p>
          <a:p>
            <a:r>
              <a:rPr lang="ru-RU" dirty="0" smtClean="0"/>
              <a:t>1949 год ознаменован победами мужской сборной СССР на чемпионате мира и женской на чемпионате Европы.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в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214422"/>
            <a:ext cx="2913338" cy="3801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457950" cy="1293028"/>
          </a:xfrm>
        </p:spPr>
        <p:txBody>
          <a:bodyPr/>
          <a:lstStyle/>
          <a:p>
            <a:r>
              <a:rPr lang="ru-RU" dirty="0" err="1" smtClean="0"/>
              <a:t>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143504" cy="50720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Чемпионат мира 1952 года, проходивший на стадионе «Динамо», стал первым крупнейшим международным спортивным соревнованием, организованным Советским Союзом.</a:t>
            </a:r>
          </a:p>
          <a:p>
            <a:r>
              <a:rPr lang="ru-RU" dirty="0" smtClean="0"/>
              <a:t> В 1964 году была написана новая страница истории волейбола в России - впервые за всю историю мужская сборная СССР стала лидером олимпийского турника, проходящего в Токио. Она также побеждала на Олимпиадах в Мехико (1968) и Москве (1980). Женская сборная СССР четырежды (1968, 1972, 1980 и 1988) завоевывала титул олимпийских чемпионов.</a:t>
            </a:r>
          </a:p>
          <a:p>
            <a:endParaRPr lang="ru-RU" dirty="0"/>
          </a:p>
        </p:txBody>
      </p:sp>
      <p:pic>
        <p:nvPicPr>
          <p:cNvPr id="4" name="Рисунок 3" descr="1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285860"/>
            <a:ext cx="3786182" cy="259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457950" cy="1293028"/>
          </a:xfrm>
        </p:spPr>
        <p:txBody>
          <a:bodyPr/>
          <a:lstStyle/>
          <a:p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643438" cy="50006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После распада СССР в 1992 году была организована Всероссийская федерация волейбола. В результате её продуктивной деятельности мужская сборная была победителями Кубка мира в 1999 году, чемпионами Мировой Лиги 2002 года. Женская сборная была четырехкратным победителем на чемпионатах Европы, призером на Чемпионате мира в 2006 году, победителем на Всемирном Кубке чемпионов в 1997 год, трехкратными лидерами Гран-при. </a:t>
            </a:r>
          </a:p>
          <a:p>
            <a:endParaRPr lang="ru-RU" dirty="0"/>
          </a:p>
        </p:txBody>
      </p:sp>
      <p:pic>
        <p:nvPicPr>
          <p:cNvPr id="4" name="Рисунок 3" descr="р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57" y="1285860"/>
            <a:ext cx="417912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idx="1"/>
          </p:nvPr>
        </p:nvSpPr>
        <p:spPr>
          <a:xfrm>
            <a:off x="2571736" y="357166"/>
            <a:ext cx="4143404" cy="6286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Советские волейболисты — 6-кратные чемпионы мира, 12-кратные Европы, 4-кратные победители Кубка мира. Женская команда СССР 5 раз побеждала на чемпионатах мира, 13 — Европы, 1 — на Кубке мира. В волейбольный Зал славы приняты игроки Инна </a:t>
            </a:r>
            <a:r>
              <a:rPr lang="ru-RU" dirty="0" err="1" smtClean="0"/>
              <a:t>Рыскаль</a:t>
            </a:r>
            <a:r>
              <a:rPr lang="ru-RU" dirty="0" smtClean="0"/>
              <a:t>, Юрий Чесноков, Константин Рева, Нина </a:t>
            </a:r>
            <a:r>
              <a:rPr lang="ru-RU" dirty="0" err="1" smtClean="0"/>
              <a:t>Смолеева</a:t>
            </a:r>
            <a:r>
              <a:rPr lang="ru-RU" dirty="0" smtClean="0"/>
              <a:t> и Иван </a:t>
            </a:r>
            <a:r>
              <a:rPr lang="ru-RU" dirty="0" err="1" smtClean="0"/>
              <a:t>Бугаенков</a:t>
            </a:r>
            <a:r>
              <a:rPr lang="ru-RU" dirty="0" smtClean="0"/>
              <a:t>, тренеры Вячеслав Платонов, </a:t>
            </a:r>
            <a:r>
              <a:rPr lang="ru-RU" dirty="0" err="1" smtClean="0"/>
              <a:t>Гиви</a:t>
            </a:r>
            <a:r>
              <a:rPr lang="ru-RU" dirty="0" smtClean="0"/>
              <a:t> Ахвледиани и Николай </a:t>
            </a:r>
            <a:r>
              <a:rPr lang="ru-RU" dirty="0" err="1" smtClean="0"/>
              <a:t>Карполь</a:t>
            </a:r>
            <a:r>
              <a:rPr lang="ru-RU" dirty="0" smtClean="0"/>
              <a:t>, а также Владимир </a:t>
            </a:r>
            <a:r>
              <a:rPr lang="ru-RU" dirty="0" err="1" smtClean="0"/>
              <a:t>Саввин</a:t>
            </a:r>
            <a:r>
              <a:rPr lang="ru-RU" dirty="0" smtClean="0"/>
              <a:t> как один из лучших волейбольных функционеров.</a:t>
            </a:r>
          </a:p>
          <a:p>
            <a:endParaRPr lang="ru-RU" dirty="0"/>
          </a:p>
        </p:txBody>
      </p:sp>
      <p:pic>
        <p:nvPicPr>
          <p:cNvPr id="26" name="Рисунок 25" descr="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3362" cy="2286016"/>
          </a:xfrm>
          <a:prstGeom prst="rect">
            <a:avLst/>
          </a:prstGeom>
        </p:spPr>
      </p:pic>
      <p:pic>
        <p:nvPicPr>
          <p:cNvPr id="27" name="Рисунок 26" descr="к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5426" y="0"/>
            <a:ext cx="2368574" cy="1857388"/>
          </a:xfrm>
          <a:prstGeom prst="rect">
            <a:avLst/>
          </a:prstGeom>
        </p:spPr>
      </p:pic>
      <p:pic>
        <p:nvPicPr>
          <p:cNvPr id="28" name="Рисунок 27" descr="н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4817"/>
            <a:ext cx="2404101" cy="2643183"/>
          </a:xfrm>
          <a:prstGeom prst="rect">
            <a:avLst/>
          </a:prstGeom>
        </p:spPr>
      </p:pic>
      <p:pic>
        <p:nvPicPr>
          <p:cNvPr id="29" name="Рисунок 28" descr="и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2866349"/>
            <a:ext cx="2214546" cy="399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</TotalTime>
  <Words>407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История русского волейбола</vt:lpstr>
      <vt:lpstr>СССР</vt:lpstr>
      <vt:lpstr>СССР</vt:lpstr>
      <vt:lpstr>СССР</vt:lpstr>
      <vt:lpstr>ссср</vt:lpstr>
      <vt:lpstr>РФ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волейбола</dc:title>
  <dc:creator>Пользователь</dc:creator>
  <cp:lastModifiedBy>Пользователь</cp:lastModifiedBy>
  <cp:revision>4</cp:revision>
  <dcterms:created xsi:type="dcterms:W3CDTF">2021-12-20T10:31:29Z</dcterms:created>
  <dcterms:modified xsi:type="dcterms:W3CDTF">2021-12-20T11:11:09Z</dcterms:modified>
</cp:coreProperties>
</file>