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</a:rPr>
              <a:t>«Раскрой швейного изделия»</a:t>
            </a:r>
            <a:endParaRPr lang="ru-RU" sz="3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366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Задание 9</a:t>
            </a:r>
            <a:endParaRPr lang="ru-RU" sz="3200" dirty="0"/>
          </a:p>
          <a:p>
            <a:r>
              <a:rPr lang="ru-RU" sz="3200" i="1" dirty="0"/>
              <a:t>Вопрос</a:t>
            </a:r>
            <a:r>
              <a:rPr lang="ru-RU" sz="3200" i="1" dirty="0" smtClean="0"/>
              <a:t>: </a:t>
            </a:r>
            <a:r>
              <a:rPr lang="ru-RU" sz="3200" dirty="0" smtClean="0"/>
              <a:t>В </a:t>
            </a:r>
            <a:r>
              <a:rPr lang="ru-RU" sz="3200" dirty="0"/>
              <a:t>каком порядке укладываются детали изделия на ткань для раскроя?</a:t>
            </a:r>
          </a:p>
          <a:p>
            <a:r>
              <a:rPr lang="ru-RU" sz="3200" dirty="0"/>
              <a:t> 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i="1" dirty="0" smtClean="0"/>
              <a:t>Укажите </a:t>
            </a:r>
            <a:r>
              <a:rPr lang="ru-RU" sz="3200" i="1" dirty="0"/>
              <a:t>порядок следования всех 2 вариантов ответа:</a:t>
            </a:r>
            <a:endParaRPr lang="ru-RU" sz="3200" dirty="0"/>
          </a:p>
          <a:p>
            <a:r>
              <a:rPr lang="ru-RU" sz="3200" dirty="0"/>
              <a:t>__ крупные детали                   __ мелкие детали</a:t>
            </a:r>
          </a:p>
        </p:txBody>
      </p:sp>
    </p:spTree>
    <p:extLst>
      <p:ext uri="{BB962C8B-B14F-4D97-AF65-F5344CB8AC3E}">
        <p14:creationId xmlns:p14="http://schemas.microsoft.com/office/powerpoint/2010/main" val="8225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Задание </a:t>
            </a:r>
            <a:r>
              <a:rPr lang="ru-RU" sz="3200" b="1" u="sng" dirty="0" smtClean="0"/>
              <a:t>10</a:t>
            </a:r>
            <a:endParaRPr lang="ru-RU" sz="3200" dirty="0"/>
          </a:p>
          <a:p>
            <a:pPr algn="just"/>
            <a:r>
              <a:rPr lang="ru-RU" sz="3200" i="1" dirty="0"/>
              <a:t>Вопрос</a:t>
            </a:r>
            <a:r>
              <a:rPr lang="ru-RU" sz="3200" i="1" dirty="0" smtClean="0"/>
              <a:t>: </a:t>
            </a:r>
            <a:r>
              <a:rPr lang="ru-RU" sz="3200" dirty="0" smtClean="0"/>
              <a:t>Для </a:t>
            </a:r>
            <a:r>
              <a:rPr lang="ru-RU" sz="3200" dirty="0"/>
              <a:t>чего при раскладке выкройки на ткани следят, чтобы направление долевой нити ткани и направление стрелки на детали выкройки совпадали?</a:t>
            </a:r>
          </a:p>
          <a:p>
            <a:r>
              <a:rPr lang="ru-RU" sz="3200" dirty="0"/>
              <a:t> </a:t>
            </a:r>
          </a:p>
          <a:p>
            <a:r>
              <a:rPr lang="ru-RU" sz="3200" i="1" dirty="0"/>
              <a:t>Выберите один из 3 вариантов ответа:</a:t>
            </a:r>
            <a:endParaRPr lang="ru-RU" sz="3200" dirty="0"/>
          </a:p>
          <a:p>
            <a:r>
              <a:rPr lang="ru-RU" sz="3200" dirty="0"/>
              <a:t>1) чтобы хватило ткани</a:t>
            </a:r>
          </a:p>
          <a:p>
            <a:r>
              <a:rPr lang="ru-RU" sz="3200" dirty="0"/>
              <a:t>2) чтобы изделие не село при стирке</a:t>
            </a:r>
          </a:p>
          <a:p>
            <a:r>
              <a:rPr lang="ru-RU" sz="3200" dirty="0"/>
              <a:t>3) чтобы изделие меньше вытягивалось при носке и не теряло форму</a:t>
            </a:r>
          </a:p>
        </p:txBody>
      </p:sp>
    </p:spTree>
    <p:extLst>
      <p:ext uri="{BB962C8B-B14F-4D97-AF65-F5344CB8AC3E}">
        <p14:creationId xmlns:p14="http://schemas.microsoft.com/office/powerpoint/2010/main" val="40300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068" y="1660609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1. Перед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работой нужно подсчитать количество булавок.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506" y="25775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2. Во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время работы булавки должны лежать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на поверхности стола.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165" y="3482418"/>
            <a:ext cx="731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3. Не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брать булавки в рот и не вкалывать их в одежду.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5544" y="4332665"/>
            <a:ext cx="746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4. После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работы пересчитать булавки и убедиться, что их количество осталось прежним.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9406"/>
            <a:ext cx="806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Задание </a:t>
            </a:r>
            <a:r>
              <a:rPr lang="ru-RU" sz="2800" b="1" u="sng" dirty="0" smtClean="0"/>
              <a:t>11</a:t>
            </a:r>
            <a:endParaRPr lang="ru-RU" sz="2800" dirty="0"/>
          </a:p>
          <a:p>
            <a:r>
              <a:rPr lang="ru-RU" sz="2800" i="1" dirty="0"/>
              <a:t>Вопрос: </a:t>
            </a:r>
            <a:r>
              <a:rPr lang="ru-RU" sz="2800" dirty="0" smtClean="0"/>
              <a:t>Прочитайте правила техники безопасности и найдите ошибочное утверждение.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4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89640" cy="7233667"/>
          </a:xfrm>
        </p:spPr>
        <p:txBody>
          <a:bodyPr/>
          <a:lstStyle/>
          <a:p>
            <a:r>
              <a:rPr lang="ru-RU" b="1" u="sng" dirty="0"/>
              <a:t>Задание 1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Вопрос</a:t>
            </a:r>
            <a:r>
              <a:rPr lang="ru-RU" i="1" dirty="0" smtClean="0"/>
              <a:t>: </a:t>
            </a:r>
            <a:r>
              <a:rPr lang="ru-RU" dirty="0" smtClean="0"/>
              <a:t>Укажите </a:t>
            </a:r>
            <a:r>
              <a:rPr lang="ru-RU" dirty="0"/>
              <a:t>каким способом разложена ткань на рисунке?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Выберите </a:t>
            </a:r>
            <a:r>
              <a:rPr lang="ru-RU" i="1" dirty="0"/>
              <a:t>один из 2 вариантов ответа: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в разворот                                2) в сгиб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2854"/>
            <a:ext cx="36732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2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20" y="-58118"/>
            <a:ext cx="90274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>
              <a:solidFill>
                <a:srgbClr val="000000"/>
              </a:solidFill>
              <a:latin typeface="Times New Roman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Задание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Вопрос: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Зачем проводятся пунктирные линии при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раскрое ткани?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60402"/>
            <a:ext cx="3888432" cy="31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5279231"/>
            <a:ext cx="89222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Выберите один из 2 вариантов ответа: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1) просто так                      2) это припуски на швы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7693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Задание 3</a:t>
            </a:r>
            <a:endParaRPr lang="ru-RU" sz="3600" dirty="0"/>
          </a:p>
          <a:p>
            <a:r>
              <a:rPr lang="ru-RU" sz="3600" i="1" dirty="0"/>
              <a:t>Вопрос</a:t>
            </a:r>
            <a:r>
              <a:rPr lang="ru-RU" sz="3600" i="1" dirty="0" smtClean="0"/>
              <a:t>: </a:t>
            </a:r>
            <a:r>
              <a:rPr lang="ru-RU" sz="3600" dirty="0" smtClean="0"/>
              <a:t>Выберите </a:t>
            </a:r>
            <a:r>
              <a:rPr lang="ru-RU" sz="3600" dirty="0"/>
              <a:t>операции, которые помогают подготовить ткань к раскрою.</a:t>
            </a:r>
          </a:p>
          <a:p>
            <a:r>
              <a:rPr lang="ru-RU" sz="3600" dirty="0"/>
              <a:t> </a:t>
            </a:r>
          </a:p>
          <a:p>
            <a:r>
              <a:rPr lang="ru-RU" sz="3600" i="1" dirty="0"/>
              <a:t>Выберите несколько из 4 вариантов ответа:</a:t>
            </a:r>
            <a:endParaRPr lang="ru-RU" sz="3600" dirty="0"/>
          </a:p>
          <a:p>
            <a:r>
              <a:rPr lang="ru-RU" sz="3600" dirty="0"/>
              <a:t>1) осмотр ткани на наличие дефектов</a:t>
            </a:r>
          </a:p>
          <a:p>
            <a:r>
              <a:rPr lang="ru-RU" sz="3600" dirty="0"/>
              <a:t>2) в</a:t>
            </a:r>
            <a:r>
              <a:rPr lang="ru-RU" sz="3600" dirty="0" smtClean="0"/>
              <a:t>ыявление дефектов ткани</a:t>
            </a:r>
            <a:endParaRPr lang="ru-RU" sz="3600" dirty="0"/>
          </a:p>
          <a:p>
            <a:r>
              <a:rPr lang="ru-RU" sz="3600" dirty="0"/>
              <a:t>3) </a:t>
            </a:r>
            <a:r>
              <a:rPr lang="ru-RU" sz="3600" dirty="0" err="1"/>
              <a:t>декатирование</a:t>
            </a:r>
            <a:endParaRPr lang="ru-RU" sz="3600" dirty="0"/>
          </a:p>
          <a:p>
            <a:r>
              <a:rPr lang="ru-RU" sz="3600" dirty="0"/>
              <a:t>4) определение лицевой и изнаночной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7561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239" y="-129589"/>
            <a:ext cx="887024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Задание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Вопрос: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Укажите будет ли шов на заднем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полотнище юбки, выкройки которой разложены таким образом?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27" y="1988840"/>
            <a:ext cx="4896068" cy="34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5564999"/>
            <a:ext cx="72709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Выберите один из 2 вариантов ответа: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1) нет                            2) 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sz="3200" b="1" u="sng" dirty="0" smtClean="0"/>
          </a:p>
          <a:p>
            <a:r>
              <a:rPr lang="ru-RU" sz="3200" b="1" u="sng" dirty="0" smtClean="0"/>
              <a:t>Задание </a:t>
            </a:r>
            <a:r>
              <a:rPr lang="ru-RU" sz="3200" b="1" u="sng" dirty="0"/>
              <a:t>5</a:t>
            </a:r>
            <a:endParaRPr lang="ru-RU" sz="3200" dirty="0"/>
          </a:p>
          <a:p>
            <a:r>
              <a:rPr lang="ru-RU" sz="3200" i="1" dirty="0"/>
              <a:t>Вопрос</a:t>
            </a:r>
            <a:r>
              <a:rPr lang="ru-RU" sz="3200" i="1" dirty="0" smtClean="0"/>
              <a:t>: </a:t>
            </a:r>
            <a:r>
              <a:rPr lang="ru-RU" sz="3200" dirty="0" err="1" smtClean="0"/>
              <a:t>Декатирование</a:t>
            </a:r>
            <a:r>
              <a:rPr lang="ru-RU" sz="3200" dirty="0" smtClean="0"/>
              <a:t> </a:t>
            </a:r>
            <a:r>
              <a:rPr lang="ru-RU" sz="3200" dirty="0"/>
              <a:t>- это ...</a:t>
            </a:r>
          </a:p>
          <a:p>
            <a:r>
              <a:rPr lang="ru-RU" sz="3200" dirty="0"/>
              <a:t> 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i="1" dirty="0"/>
              <a:t>Выберите один из 3 вариантов ответа:</a:t>
            </a:r>
            <a:endParaRPr lang="ru-RU" sz="3200" dirty="0"/>
          </a:p>
          <a:p>
            <a:r>
              <a:rPr lang="ru-RU" sz="3200" dirty="0"/>
              <a:t>1) выравнивание срезов </a:t>
            </a:r>
          </a:p>
          <a:p>
            <a:r>
              <a:rPr lang="ru-RU" sz="3200" dirty="0"/>
              <a:t>2) выявление ткацких дефектов</a:t>
            </a:r>
          </a:p>
          <a:p>
            <a:r>
              <a:rPr lang="ru-RU" sz="3200" dirty="0"/>
              <a:t>3) влажно-тепловая обработка ткани</a:t>
            </a:r>
          </a:p>
        </p:txBody>
      </p:sp>
    </p:spTree>
    <p:extLst>
      <p:ext uri="{BB962C8B-B14F-4D97-AF65-F5344CB8AC3E}">
        <p14:creationId xmlns:p14="http://schemas.microsoft.com/office/powerpoint/2010/main" val="3011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159" y="506869"/>
            <a:ext cx="81203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Задание 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Вопрос: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Укажите каким способом разложена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ткань на рисунке?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961253" cy="3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5301208"/>
            <a:ext cx="72709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Выберите один из 2 вариантов ответа: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1) в разворот               2) в сгиб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60" y="188640"/>
            <a:ext cx="8698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/>
          </a:p>
          <a:p>
            <a:r>
              <a:rPr lang="ru-RU" sz="3200" b="1" u="sng" dirty="0" smtClean="0"/>
              <a:t>Задание </a:t>
            </a:r>
            <a:r>
              <a:rPr lang="ru-RU" sz="3200" b="1" u="sng" dirty="0"/>
              <a:t>7</a:t>
            </a:r>
            <a:endParaRPr lang="ru-RU" sz="3200" dirty="0"/>
          </a:p>
          <a:p>
            <a:r>
              <a:rPr lang="ru-RU" sz="3200" i="1" dirty="0" smtClean="0"/>
              <a:t>Вопрос</a:t>
            </a:r>
            <a:r>
              <a:rPr lang="ru-RU" sz="3200" i="1" dirty="0"/>
              <a:t>:</a:t>
            </a:r>
            <a:endParaRPr lang="ru-RU" sz="3200" dirty="0"/>
          </a:p>
          <a:p>
            <a:r>
              <a:rPr lang="ru-RU" sz="3200" dirty="0"/>
              <a:t>Раскладку выкроек и </a:t>
            </a:r>
            <a:r>
              <a:rPr lang="ru-RU" sz="3200" dirty="0" err="1"/>
              <a:t>обмеловку</a:t>
            </a:r>
            <a:r>
              <a:rPr lang="ru-RU" sz="3200" dirty="0"/>
              <a:t> выполняют только на ... стороне материала</a:t>
            </a:r>
          </a:p>
          <a:p>
            <a:r>
              <a:rPr lang="ru-RU" sz="3200" dirty="0"/>
              <a:t> 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i="1" dirty="0"/>
              <a:t>Выберите один из 2 вариантов ответа:</a:t>
            </a:r>
            <a:endParaRPr lang="ru-RU" sz="3200" dirty="0"/>
          </a:p>
          <a:p>
            <a:r>
              <a:rPr lang="ru-RU" sz="3200" dirty="0"/>
              <a:t>1) лицевой                                   2) изнаночной</a:t>
            </a:r>
          </a:p>
        </p:txBody>
      </p:sp>
    </p:spTree>
    <p:extLst>
      <p:ext uri="{BB962C8B-B14F-4D97-AF65-F5344CB8AC3E}">
        <p14:creationId xmlns:p14="http://schemas.microsoft.com/office/powerpoint/2010/main" val="1026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325" y="116632"/>
            <a:ext cx="9290776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Задание 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Вопрос</a:t>
            </a:r>
            <a:r>
              <a:rPr lang="ru-RU" sz="3200" i="1" dirty="0" smtClean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Укажите </a:t>
            </a:r>
            <a:r>
              <a:rPr lang="ru-RU" sz="3200" dirty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будет ли шов на заднем полотнище юбки, </a:t>
            </a:r>
            <a:r>
              <a:rPr lang="ru-RU" sz="3200" dirty="0" smtClean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выкройки </a:t>
            </a:r>
            <a:r>
              <a:rPr lang="ru-RU" sz="3200" dirty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которой разложены таким </a:t>
            </a:r>
            <a:r>
              <a:rPr lang="ru-RU" sz="3200" dirty="0" smtClean="0">
                <a:solidFill>
                  <a:srgbClr val="0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образом?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766366"/>
            <a:ext cx="4100769" cy="31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894511"/>
            <a:ext cx="856895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Выберите один из 2 вариантов ответа: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1) 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2) нет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270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User</dc:creator>
  <cp:lastModifiedBy>User</cp:lastModifiedBy>
  <cp:revision>6</cp:revision>
  <dcterms:created xsi:type="dcterms:W3CDTF">2021-12-07T12:47:22Z</dcterms:created>
  <dcterms:modified xsi:type="dcterms:W3CDTF">2021-12-07T13:52:02Z</dcterms:modified>
</cp:coreProperties>
</file>