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548" r:id="rId2"/>
    <p:sldId id="549" r:id="rId3"/>
    <p:sldId id="536" r:id="rId4"/>
    <p:sldId id="543" r:id="rId5"/>
    <p:sldId id="544" r:id="rId6"/>
    <p:sldId id="545" r:id="rId7"/>
    <p:sldId id="546" r:id="rId8"/>
    <p:sldId id="547" r:id="rId9"/>
  </p:sldIdLst>
  <p:sldSz cx="9144000" cy="5143500" type="screen16x9"/>
  <p:notesSz cx="6858000" cy="9144000"/>
  <p:embeddedFontLst>
    <p:embeddedFont>
      <p:font typeface="Roboto Slab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pen Sans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>
          <p15:clr>
            <a:srgbClr val="A4A3A4"/>
          </p15:clr>
        </p15:guide>
        <p15:guide id="2" orient="horz" pos="3049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pos="2971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>
          <p15:clr>
            <a:srgbClr val="A4A3A4"/>
          </p15:clr>
        </p15:guide>
        <p15:guide id="7" pos="1746" userDrawn="1">
          <p15:clr>
            <a:srgbClr val="A4A3A4"/>
          </p15:clr>
        </p15:guide>
        <p15:guide id="8" pos="1973" userDrawn="1">
          <p15:clr>
            <a:srgbClr val="A4A3A4"/>
          </p15:clr>
        </p15:guide>
        <p15:guide id="9" pos="3696" userDrawn="1">
          <p15:clr>
            <a:srgbClr val="A4A3A4"/>
          </p15:clr>
        </p15:guide>
        <p15:guide id="10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B436A"/>
    <a:srgbClr val="000103"/>
    <a:srgbClr val="484848"/>
    <a:srgbClr val="E0DFE4"/>
    <a:srgbClr val="572001"/>
    <a:srgbClr val="6E2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 autoAdjust="0"/>
    <p:restoredTop sz="90566" autoAdjust="0"/>
  </p:normalViewPr>
  <p:slideViewPr>
    <p:cSldViewPr snapToGrid="0" showGuides="1">
      <p:cViewPr varScale="1">
        <p:scale>
          <a:sx n="89" d="100"/>
          <a:sy n="89" d="100"/>
        </p:scale>
        <p:origin x="-1116" y="-96"/>
      </p:cViewPr>
      <p:guideLst>
        <p:guide orient="horz" pos="237"/>
        <p:guide orient="horz" pos="3049"/>
        <p:guide pos="5534"/>
        <p:guide pos="2971"/>
        <p:guide pos="2767"/>
        <p:guide pos="226"/>
        <p:guide pos="1746"/>
        <p:guide pos="1973"/>
        <p:guide pos="3696"/>
        <p:guide pos="385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75DA4-2063-47A5-BA30-4FDFADA5C149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963C-7E33-4E25-A1D9-951C8C8E4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4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2963C-7E33-4E25-A1D9-951C8C8E46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9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2147-CC16-4F53-A8DE-769C5332F560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5169-4596-4F29-82DF-763A7D6E7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9E93-D840-4D5F-AE3C-CF50E1BCF8F1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33B1-7CA4-4562-9C2D-AE2DF5716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6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AEFA-181E-442F-8FF9-CEA849BE40D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72824-95D5-4452-906C-86833B0AE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581B-29AD-4A60-9432-BFD733F7CAC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ED03-357B-42E0-AD5C-BAC236DCB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6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CC6B-42E4-4017-8731-7BBF4B3BD188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2DCE-042E-4EEE-9F7B-68EBA395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2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E73C-B4EC-41D6-B5B0-AFB721D99048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87E8-DF19-4835-A0FE-319ECF120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8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9FA6-1314-40EF-8194-08FFA80868BB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ADFE-F358-4058-88C2-E7607485C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7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E06E-F103-41A6-A05B-1CFCD52BF4C9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E82F-D091-4625-9790-E5E3132CD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3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F118-F2AA-4967-BE25-8651F0B8B16F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A954-2C40-47B4-AD16-DA5D12C1A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5A65-9B46-43B0-9FF9-A14FFCDED6BE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4B52-B429-4098-A225-557723993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0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8C4D-E5C8-4D52-81CA-397A7F409EC6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FC1F0-31EB-4004-B04A-E6D636F09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9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4DDE3-7D07-4347-B6A4-7998869DEDA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1D7421-C71E-4B45-9980-9C6CBF1CE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Roboto Slab" pitchFamily="2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16367" y="841772"/>
            <a:ext cx="8100508" cy="17907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Обработка застёжки юбки тесьмой-молнией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7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276225"/>
            <a:ext cx="8612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  <a:latin typeface="Roboto Slab"/>
              </a:rPr>
              <a:t>Преимущества застёжки тесьмы-молнии:</a:t>
            </a:r>
            <a:endParaRPr lang="ru-RU" sz="2400" dirty="0">
              <a:solidFill>
                <a:prstClr val="black"/>
              </a:solidFill>
              <a:latin typeface="Roboto Slab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8775" y="738188"/>
            <a:ext cx="6540789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82" y="1095968"/>
            <a:ext cx="2473773" cy="230735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sp>
        <p:nvSpPr>
          <p:cNvPr id="22" name="Прямоугольник 21"/>
          <p:cNvSpPr/>
          <p:nvPr/>
        </p:nvSpPr>
        <p:spPr>
          <a:xfrm>
            <a:off x="285750" y="3852234"/>
            <a:ext cx="2545790" cy="564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Быстрота и удобство при её использовании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2138" y="3852236"/>
            <a:ext cx="2735262" cy="564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Красивый внешний вид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31769" y="3842475"/>
            <a:ext cx="2592387" cy="5643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Сокращение времени на обработку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4" y="1095969"/>
            <a:ext cx="1734084" cy="230735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2312" r="5368" b="3043"/>
          <a:stretch/>
        </p:blipFill>
        <p:spPr>
          <a:xfrm>
            <a:off x="7187278" y="1101889"/>
            <a:ext cx="1472090" cy="2301435"/>
          </a:xfrm>
          <a:prstGeom prst="rect">
            <a:avLst/>
          </a:prstGeom>
          <a:ln w="127000">
            <a:solidFill>
              <a:schemeClr val="tx1">
                <a:alpha val="1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785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16879" r="1514" b="15508"/>
          <a:stretch/>
        </p:blipFill>
        <p:spPr>
          <a:xfrm>
            <a:off x="860277" y="2339845"/>
            <a:ext cx="2874703" cy="22782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8649" r="1845" b="14446"/>
          <a:stretch/>
        </p:blipFill>
        <p:spPr>
          <a:xfrm>
            <a:off x="5518393" y="2421691"/>
            <a:ext cx="2847245" cy="2196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667" y="96819"/>
            <a:ext cx="8702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	Обрабатывают застёжку юбки в верхней части левого бокового шва или среднего шва заднего полотнища.</a:t>
            </a:r>
          </a:p>
          <a:p>
            <a:pPr algn="just"/>
            <a:r>
              <a:rPr lang="ru-RU" sz="1800" dirty="0" smtClean="0"/>
              <a:t>	Цвет тесьмы-молнии должен совпадать с цветом ткани.</a:t>
            </a:r>
          </a:p>
          <a:p>
            <a:pPr algn="just"/>
            <a:r>
              <a:rPr lang="ru-RU" sz="1800" dirty="0" smtClean="0"/>
              <a:t>	Закрепляют тесьму-молнию отделочной строчкой по лицевой стороне изделия нитками в цвет ткани.</a:t>
            </a:r>
          </a:p>
          <a:p>
            <a:pPr algn="just"/>
            <a:r>
              <a:rPr lang="ru-RU" sz="1800" dirty="0" smtClean="0"/>
              <a:t>	Если застёжка расположена в боковом шве юбки, то её звенья смещают на переднее полотнище (рис.1). Если же она находится сзади, то тесьма притачивается строго посередине (рис. 2).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807285" y="4679576"/>
            <a:ext cx="17857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12771" y="4679576"/>
            <a:ext cx="14845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2550" y="4023361"/>
            <a:ext cx="11295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</a:t>
            </a:r>
          </a:p>
          <a:p>
            <a:r>
              <a:rPr lang="ru-RU" dirty="0" smtClean="0"/>
              <a:t>полотнище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9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50" y="0"/>
            <a:ext cx="86121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Roboto Slab"/>
              </a:rPr>
              <a:t>Обработка застёжки в боковом шве юбки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  <a:latin typeface="Roboto Slab"/>
              </a:rPr>
              <a:t>тесьмой-молнией</a:t>
            </a:r>
            <a:endParaRPr lang="ru-RU" sz="2400" dirty="0">
              <a:solidFill>
                <a:srgbClr val="C00000"/>
              </a:solidFill>
              <a:latin typeface="Roboto Slab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42092" y="851697"/>
            <a:ext cx="4357688" cy="0"/>
          </a:xfrm>
          <a:prstGeom prst="line">
            <a:avLst/>
          </a:prstGeom>
          <a:ln w="19050" cap="rnd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5750" y="1002010"/>
            <a:ext cx="8426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/>
              <a:t>Направить </a:t>
            </a:r>
            <a:r>
              <a:rPr lang="ru-RU" sz="2000" dirty="0" smtClean="0"/>
              <a:t>раскрытую тесьму-молнию под сгиб припуска на застёжку заднего полотнища. </a:t>
            </a:r>
            <a:endParaRPr lang="ru-RU" sz="2000" dirty="0" smtClean="0"/>
          </a:p>
          <a:p>
            <a:pPr marL="457200" indent="-457200" algn="just">
              <a:buAutoNum type="arabicPeriod"/>
            </a:pPr>
            <a:r>
              <a:rPr lang="ru-RU" sz="2000" dirty="0" smtClean="0"/>
              <a:t>Приметать</a:t>
            </a:r>
            <a:r>
              <a:rPr lang="ru-RU" sz="2000" dirty="0" smtClean="0"/>
              <a:t>, начиная от верхнего среза юбки вниз до конца застёжки, на расстоянии 2–3 мм от сгиба прямыми стежками длиной 0,5 см.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t="20929" r="-263" b="11850"/>
          <a:stretch/>
        </p:blipFill>
        <p:spPr>
          <a:xfrm>
            <a:off x="2612280" y="2517289"/>
            <a:ext cx="3676012" cy="25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30" y="195186"/>
            <a:ext cx="842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3.   Закрыть </a:t>
            </a:r>
            <a:r>
              <a:rPr lang="ru-RU" sz="2400" dirty="0" smtClean="0"/>
              <a:t>тесьму-молнию. Приметать её вторую сторону, направляя сгиб переднего полотнища к сгибу заднего полотнища так, чтобы они совпали.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20870" r="782" b="12284"/>
          <a:stretch/>
        </p:blipFill>
        <p:spPr>
          <a:xfrm>
            <a:off x="2254114" y="1670699"/>
            <a:ext cx="3972613" cy="28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775" y="184429"/>
            <a:ext cx="8426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4. Притачать </a:t>
            </a:r>
            <a:r>
              <a:rPr lang="ru-RU" sz="2000" dirty="0"/>
              <a:t>тесьму-молнию с лицевой стороны от верхнего среза переднего полотнища до верхнего среза заднего полотнища. Строчку прокладываем по переднему полотнищу на расстоянии </a:t>
            </a:r>
            <a:r>
              <a:rPr lang="ru-RU" sz="2000" dirty="0" smtClean="0"/>
              <a:t>8–10 мм </a:t>
            </a:r>
            <a:r>
              <a:rPr lang="ru-RU" sz="2000" dirty="0"/>
              <a:t>от сгиба. По заднему полотнищу </a:t>
            </a:r>
            <a:r>
              <a:rPr lang="ru-RU" sz="2000" dirty="0" smtClean="0"/>
              <a:t>нужно отступить </a:t>
            </a:r>
            <a:r>
              <a:rPr lang="ru-RU" sz="2000" dirty="0"/>
              <a:t>от сгиба </a:t>
            </a:r>
            <a:r>
              <a:rPr lang="ru-RU" sz="2000" dirty="0" smtClean="0"/>
              <a:t>2 мм. </a:t>
            </a:r>
            <a:endParaRPr lang="ru-RU" sz="2000" dirty="0" smtClean="0"/>
          </a:p>
          <a:p>
            <a:pPr algn="just"/>
            <a:r>
              <a:rPr lang="ru-RU" sz="2000" dirty="0" smtClean="0"/>
              <a:t>5. </a:t>
            </a:r>
            <a:r>
              <a:rPr lang="ru-RU" sz="2000" dirty="0" smtClean="0"/>
              <a:t>Удалить </a:t>
            </a:r>
            <a:r>
              <a:rPr lang="ru-RU" sz="2000" dirty="0"/>
              <a:t>нитки временного назначения.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9" y="4594066"/>
            <a:ext cx="84264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Контроль качества: </a:t>
            </a:r>
            <a:r>
              <a:rPr lang="ru-RU" dirty="0" smtClean="0"/>
              <a:t>строчка </a:t>
            </a:r>
            <a:r>
              <a:rPr lang="ru-RU" dirty="0"/>
              <a:t>должна быть ровная и проложена от сгибов переднего и заднего полотнищ на том расстоянии, которое указано выше.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17044" r="2348" b="14227"/>
          <a:stretch/>
        </p:blipFill>
        <p:spPr>
          <a:xfrm>
            <a:off x="3046189" y="2058875"/>
            <a:ext cx="3073138" cy="24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680" y="0"/>
            <a:ext cx="7886700" cy="99377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Обработка застёжки юбки тесьмой-молнией в среднем шве заднего полотнища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4" y="1187133"/>
            <a:ext cx="8810513" cy="409487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Приколоть застёжку-молнию изнутри под края разреза таким образом, чтобы зубчики были закрыты.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Наметать края разреза на тесьму молнии.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Открыть застёжку. Начать строчку с правого верхнего края разреза и закончить, не доходя примерно 5см до конца молнии. Вколоть иглу в ткань и поднять лапку.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Закрыть застёжку, опустить лапку и проложить строчку до конца разреза.</a:t>
            </a:r>
          </a:p>
        </p:txBody>
      </p:sp>
    </p:spTree>
    <p:extLst>
      <p:ext uri="{BB962C8B-B14F-4D97-AF65-F5344CB8AC3E}">
        <p14:creationId xmlns:p14="http://schemas.microsoft.com/office/powerpoint/2010/main" val="454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84" y="0"/>
            <a:ext cx="8573843" cy="234516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5.  Поднять </a:t>
            </a:r>
            <a:r>
              <a:rPr lang="ru-RU" sz="2400" dirty="0"/>
              <a:t>лапку, повернуть деталь на 90°, выполнить строчку по горизонтали.</a:t>
            </a:r>
          </a:p>
          <a:p>
            <a:pPr marL="0" indent="0">
              <a:buNone/>
            </a:pPr>
            <a:r>
              <a:rPr lang="ru-RU" sz="2400" dirty="0" smtClean="0"/>
              <a:t>6.  Проложить </a:t>
            </a:r>
            <a:r>
              <a:rPr lang="ru-RU" sz="2400" dirty="0"/>
              <a:t>строчку по второй половине молнии на длину 5см.</a:t>
            </a:r>
          </a:p>
          <a:p>
            <a:pPr marL="0" indent="0" algn="just">
              <a:buNone/>
            </a:pPr>
            <a:r>
              <a:rPr lang="ru-RU" sz="2400" dirty="0" smtClean="0"/>
              <a:t>7.  Раскрыть </a:t>
            </a:r>
            <a:r>
              <a:rPr lang="ru-RU" sz="2400" dirty="0"/>
              <a:t>застёжку и проложить строчку до верха.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8649" r="1845" b="14446"/>
          <a:stretch/>
        </p:blipFill>
        <p:spPr>
          <a:xfrm>
            <a:off x="2560321" y="1905324"/>
            <a:ext cx="3818964" cy="2946056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3948056" y="2377440"/>
            <a:ext cx="129093" cy="61318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77149" y="3560781"/>
            <a:ext cx="129091" cy="68849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313816" y="4507454"/>
            <a:ext cx="408791" cy="1075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722607" y="3378352"/>
            <a:ext cx="129092" cy="7848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851699" y="2517289"/>
            <a:ext cx="96819" cy="5809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ca848e7e629b8c3368ad58e683724e25eb6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9063</TotalTime>
  <Words>272</Words>
  <Application>Microsoft Office PowerPoint</Application>
  <PresentationFormat>Экран (16:9)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Roboto Slab</vt:lpstr>
      <vt:lpstr>Calibri</vt:lpstr>
      <vt:lpstr>Open Sans</vt:lpstr>
      <vt:lpstr>Тема Office</vt:lpstr>
      <vt:lpstr>Обработка застёжки юбки тесьмой-молнией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застёжки юбки тесьмой-молнией в среднем шве заднего полотнища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678</cp:revision>
  <dcterms:created xsi:type="dcterms:W3CDTF">2015-12-14T06:35:07Z</dcterms:created>
  <dcterms:modified xsi:type="dcterms:W3CDTF">2022-01-24T15:37:00Z</dcterms:modified>
</cp:coreProperties>
</file>