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0" r:id="rId6"/>
    <p:sldId id="264" r:id="rId7"/>
    <p:sldId id="265" r:id="rId8"/>
    <p:sldId id="271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microsoft.com/office/2007/relationships/hdphoto" Target="../media/hdphoto2.wdp"/><Relationship Id="rId4" Type="http://schemas.openxmlformats.org/officeDocument/2006/relationships/image" Target="../media/image8.png"/><Relationship Id="rId9" Type="http://schemas.microsoft.com/office/2007/relationships/hdphoto" Target="../media/hdphoto4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18" y="116632"/>
            <a:ext cx="8928992" cy="6741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Приготовление  </a:t>
            </a: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блюд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мяса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птицы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На понедельник\Новая папка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52" y="1681214"/>
            <a:ext cx="3837469" cy="2269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На понедельник\Новая папка\Рисунок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53" y="4150745"/>
            <a:ext cx="3837469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На понедельник\Новая папка\Рисунок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538" y="1633107"/>
            <a:ext cx="4202900" cy="236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На понедельник\Новая папка\Рисунок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150" y="4112534"/>
            <a:ext cx="3851920" cy="223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70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405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жарения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мяса птицы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7"/>
            <a:ext cx="8784976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Птицу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жарят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крупными и мелкими кусками.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Крупные куски перед жаркой натереть солью и специями.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Уложить куски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сковороду с разогретым жиром и обжарить до образования румяной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корочки.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Довести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 готовности в духовке, разогретой до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160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°С, в течение 15-20 мин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Определить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готовность проколом вилкой в толстую часть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мякоти.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Жареную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птицу подают с жареным картофелем, зелёным го­рошком или сложным гарниром.</a:t>
            </a:r>
          </a:p>
          <a:p>
            <a:pPr marL="0" indent="0">
              <a:buNone/>
            </a:pPr>
            <a:endParaRPr lang="ru-RU" sz="2200" dirty="0"/>
          </a:p>
        </p:txBody>
      </p:sp>
      <p:pic>
        <p:nvPicPr>
          <p:cNvPr id="3074" name="Picture 2" descr="C:\Users\User\Desktop\Новая папка\Рисунок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05064"/>
            <a:ext cx="4320480" cy="2431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esktop\Новая папка\Рисунок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4005064"/>
            <a:ext cx="4320481" cy="2431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29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Технология тушения мяса птицы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51763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Тушат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чаще всего старую птицу, которая требует длительной тепловой обработки. Тушение придаёт ей особый вкус и соч­ность.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Перед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тушением птицу разрубают на куски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обжаривают до полуготовности. Затем добавляют воду, бульон или соус и доводят до готовности.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er\Desktop\Новая папка\Рисунок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570312"/>
            <a:ext cx="5372798" cy="3179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263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25121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Технология запекания мяса птицы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C:\Users\User\Desktop\Новая папка\Рисунок1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07904" y="3643033"/>
            <a:ext cx="5176575" cy="2911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User\Desktop\Новая папка\Рисунок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86" y="3597842"/>
            <a:ext cx="3084089" cy="292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692696"/>
            <a:ext cx="835292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Запекают мясо птицы целой тушкой , а также крупными и мелкими  порционными кусками. 	Запекать можно  сырое мясо, а можно предварительно отварить или обжарить его.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Рецептура некоторых запечённых блюд предусматривает запекание птицы вместе с гарниром и  использование различных соусов.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73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264696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продажу мясо кур поступает в замороженном или охлаждённом состоянии целыми тушками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отдельными полуфабрикатами: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филе, грудки, бёдра, голени и т. д.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C:\Users\User\Desktop\На понедельник\Новая папка\Рисунок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92" y="2204864"/>
            <a:ext cx="4478183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На понедельник\Новая папка\Рисунок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324" y="3855830"/>
            <a:ext cx="4861254" cy="2741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07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531"/>
            <a:ext cx="8568952" cy="66693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Покупая охлаждённое мясо птицы обязательно 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обращайте внимание: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цвет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кожи беловато-желтоватый или бледно-желтый, местами с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розоватым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оттенком;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поверхность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кожи сухая;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подкожный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 внутренний жир белый, слегка желтоватый или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желтый;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мышечная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ткань плотная, упругая;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поверхность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мышечной ткани слегка влажная, но не липкая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запах мяса приятный, отсутствие посторонних запахов.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Покупая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мороженую дичь или птицу, проверьте, чтобы упаковка и содержимое не были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повреждены.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берите мягкие, содержащие розоватые кристаллики льда упаковки. Это признак того, что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птица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могла быть разморожена и заморожена снова, что ведет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 развитию бактерий и ухудшению вкуса приготовленных блюд.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73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640960" cy="6480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Первичная обработка мяса птицы</a:t>
            </a:r>
          </a:p>
          <a:p>
            <a:pPr marL="457200" indent="-457200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Размораживание</a:t>
            </a:r>
          </a:p>
          <a:p>
            <a:pPr marL="457200" indent="-457200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Удаление остатков пёрышек и пуха</a:t>
            </a:r>
          </a:p>
          <a:p>
            <a:pPr marL="457200" indent="-457200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Промывание в холодной воде</a:t>
            </a:r>
          </a:p>
          <a:p>
            <a:pPr marL="457200" indent="-457200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Обсушивание</a:t>
            </a:r>
          </a:p>
          <a:p>
            <a:pPr marL="457200" indent="-457200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Разделка тушки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9826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Разделка тушки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352928" cy="32403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Отрезание крыльев.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Отрезание ножек. Разрезание ножек по суставу на голень и бедро. 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Отделение спинки от грудки. Разрезание грудки вдоль на две половинки.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На понедельник\Новая папка\Рисунок8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8" y="3988859"/>
            <a:ext cx="2257936" cy="226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User\Desktop\На понедельник\Новая папка\Рисунок9.pn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188" y="4146922"/>
            <a:ext cx="2090212" cy="214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User\Desktop\На понедельник\Новая папка\Рисунок12.pn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867" y="3954496"/>
            <a:ext cx="2376265" cy="2294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User\Desktop\На понедельник\Новая папка\Рисунок10.png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879" y="4017133"/>
            <a:ext cx="2088232" cy="2169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40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745" y="22385"/>
            <a:ext cx="8784976" cy="6480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 разделки тушки: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endParaRPr lang="ru-RU" dirty="0" smtClean="0"/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При необходимости можно разделать эти куски на более мелкие. Например, для приготовления рагу нарезать на кусочки весом 40-50 гр.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разделке тушки птицы следует соблюдать правила техники безопасности при работе с ножом, использовать разделочную доску с маркировкой «Сырое мясо». После разделки доску необходимо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тщательно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промыть с моющим средством.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146" name="Picture 2" descr="C:\Users\User\Desktop\На понедельник\Новая папка\Рисунок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996" y="619739"/>
            <a:ext cx="4896544" cy="2751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77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9640" y="-421721"/>
            <a:ext cx="3609395" cy="1665933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 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Получение котлетной массы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179512" y="1435100"/>
            <a:ext cx="3286001" cy="5162252"/>
          </a:xfrm>
        </p:spPr>
        <p:txBody>
          <a:bodyPr/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Для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приго­товления котлет, биточков и кнелей из птицы готовое филе или мясо грудки, отделённое от костей (без кожи), </a:t>
            </a:r>
            <a:r>
              <a:rPr lang="ru-RU" sz="2200" u="sng" dirty="0">
                <a:latin typeface="Times New Roman" pitchFamily="18" charset="0"/>
                <a:cs typeface="Times New Roman" pitchFamily="18" charset="0"/>
              </a:rPr>
              <a:t>дважды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пропуска­ют через мясорубку, добавляют размоченный мякиш белого хлеба, ещё раз пропускают через мясорубку, слегка солят, взби­вают блендером, добавляя белок яйца.</a:t>
            </a:r>
          </a:p>
          <a:p>
            <a:endParaRPr lang="ru-RU" dirty="0"/>
          </a:p>
        </p:txBody>
      </p:sp>
      <p:pic>
        <p:nvPicPr>
          <p:cNvPr id="7170" name="Picture 2" descr="C:\Users\User\Desktop\На понедельник\Новая папка\Рисунок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907" y="332656"/>
            <a:ext cx="2444080" cy="182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User\Desktop\На понедельник\Новая папка\Рисунок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148" y="332657"/>
            <a:ext cx="2543190" cy="182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User\Desktop\На понедельник\Новая папка\Рисунок1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644" y="2438715"/>
            <a:ext cx="2351935" cy="177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C:\Users\User\Desktop\На понедельник\Новая папка\Рисунок1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440" y="2428873"/>
            <a:ext cx="2477898" cy="1780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C:\Users\User\Desktop\На понедельник\Новая папка\Рисунок19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153" y="4653136"/>
            <a:ext cx="2324659" cy="1681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C:\Users\User\Desktop\На понедельник\Новая папка\Рисунок20.jpg"/>
          <p:cNvPicPr>
            <a:picLocks noGrp="1" noChangeAspect="1" noChangeArrowheads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376" y="4639491"/>
            <a:ext cx="2240025" cy="1991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88907" y="332657"/>
            <a:ext cx="415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bg1"/>
                </a:solidFill>
              </a:rPr>
              <a:t>1</a:t>
            </a:r>
            <a:endParaRPr lang="ru-RU" sz="2400" i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1545" y="332657"/>
            <a:ext cx="360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2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30205" y="2422128"/>
            <a:ext cx="531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3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21440" y="2422127"/>
            <a:ext cx="42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4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24644" y="4524463"/>
            <a:ext cx="493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5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51565" y="4653136"/>
            <a:ext cx="512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6</a:t>
            </a:r>
            <a:endParaRPr lang="ru-RU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17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91207" y="404664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Технология варки птицы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544616"/>
          </a:xfrm>
        </p:spPr>
        <p:txBody>
          <a:bodyPr>
            <a:normAutofit/>
          </a:bodyPr>
          <a:lstStyle/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Положить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подготовленные тушки птицы в посуду, залить кипятком так, чтобы вода покрыла птицу. Довести до кипения.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Убавить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нагрев. Снять пену шумовкой.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Добавить соль, репчатый лук, коренья и варить на слабом огне под крышкой до готовности.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Определить готовность проколом вилкой в толстую часть бедра: вилка должна свободно входить в толщу мякоти, из прокола должен вытекать прозрачный сок.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C:\Users\User\Desktop\Новая папка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61249"/>
            <a:ext cx="4632312" cy="26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Новая папка\Рисунок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312" y="4318863"/>
            <a:ext cx="4511688" cy="253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13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346050"/>
          </a:xfrm>
        </p:spPr>
        <p:txBody>
          <a:bodyPr>
            <a:noAutofit/>
          </a:bodyPr>
          <a:lstStyle/>
          <a:p>
            <a:r>
              <a:rPr lang="ru-RU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Припускание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мяса птицы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620688"/>
            <a:ext cx="4392488" cy="59046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Припускают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филе кур, мясо молодых кур 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цыплят. 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Куски мяса укладывают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один ряд на дно сотейника, смазанное маслом или маргарином, заливают на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1/3  бульоном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закры­вают сотейник крышкой и припускают на слабом огне.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Припущенную и отварную птицу подают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 белыми соусами и гарнирами из отварного риса, при­пущенных и варёных овощей.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C:\Users\User\Desktop\Новая папка\Рисунок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608" y="843728"/>
            <a:ext cx="2229346" cy="1672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Новая папка\Рисунок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814" y="841559"/>
            <a:ext cx="2194012" cy="163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esktop\Новая папка\Рисунок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608" y="2708920"/>
            <a:ext cx="2307760" cy="1730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ser\Desktop\Новая папка\Рисунок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9373" y="2715847"/>
            <a:ext cx="1956893" cy="174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User\Desktop\Новая папка\Рисунок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522" y="4581128"/>
            <a:ext cx="3742584" cy="2130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070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156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Разделка тушки</vt:lpstr>
      <vt:lpstr>Презентация PowerPoint</vt:lpstr>
      <vt:lpstr>6.  Получение котлетной массы</vt:lpstr>
      <vt:lpstr>Технология варки птицы </vt:lpstr>
      <vt:lpstr>Припускание мяса птицы</vt:lpstr>
      <vt:lpstr>Технология жарения мяса птицы</vt:lpstr>
      <vt:lpstr>Технология тушения мяса птицы</vt:lpstr>
      <vt:lpstr>Технология запекания мяса птицы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34</cp:revision>
  <dcterms:created xsi:type="dcterms:W3CDTF">2020-04-29T01:46:41Z</dcterms:created>
  <dcterms:modified xsi:type="dcterms:W3CDTF">2021-04-14T15:02:37Z</dcterms:modified>
</cp:coreProperties>
</file>