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6EBE-8091-4D06-9F3C-F83DBF9B892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2F16-6CB2-4CBE-AEC0-D7EFE5684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F16-6CB2-4CBE-AEC0-D7EFE56847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5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486B46-9339-4EC1-8EE0-9801B6907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61A4-466F-4020-8B3E-2B3057BD6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2D6-1B03-4A72-9BF1-9A0FF23E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CDD24-207D-44EA-A3A2-A019DF373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4D8D-0AD5-4ADE-A140-E626BCBC1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BE8B-603F-49C7-A555-30815EF96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AEF3A1-63DE-42A7-9D8C-411B4EDA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2AC1-ABF9-4905-A08B-08AE2AFA7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880-32E8-40E7-B65F-6E72D5BC9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5C7B-B221-4F8F-A492-7D250203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C09-2791-44B7-BF92-66F43FFF3E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E9FEC2-D13B-4C60-AFAE-920B29D3C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microsoft.com/office/2007/relationships/hdphoto" Target="../media/hdphoto15.wdp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18.wdp"/><Relationship Id="rId4" Type="http://schemas.openxmlformats.org/officeDocument/2006/relationships/image" Target="../media/image32.jpeg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ink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7.wdp"/><Relationship Id="rId4" Type="http://schemas.openxmlformats.org/officeDocument/2006/relationships/image" Target="../media/image19.jpe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Евгения\Desktop\Стиль\DSC_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30766"/>
            <a:ext cx="1766664" cy="282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Евгения\Desktop\Стиль\_ALZ4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2" y="2214819"/>
            <a:ext cx="1610020" cy="257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143" y="-531842"/>
            <a:ext cx="9036496" cy="5832648"/>
          </a:xfrm>
        </p:spPr>
        <p:txBody>
          <a:bodyPr>
            <a:norm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Стиль и силуэт в одежде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2" name="Picture 2" descr="C:\Users\Евгения\Desktop\Стиль\115_ALZ01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34" y="2188608"/>
            <a:ext cx="1640404" cy="2624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вгения\Desktop\Стиль\2930014572_c81d4f549e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559">
            <a:off x="2155410" y="3917393"/>
            <a:ext cx="1697161" cy="2715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Евгения\Desktop\Стиль\4424604734_48d4ae9a1e_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138">
            <a:off x="5361617" y="3909620"/>
            <a:ext cx="1684761" cy="2695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C:\Users\Евгения\Desktop\Стиль\_ALZ47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52403"/>
            <a:ext cx="2535070" cy="4056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Евгения\Desktop\Стиль\DSC_072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5241"/>
            <a:ext cx="2545796" cy="4073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Романтический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Евгения\Desktop\Стиль\_ALZ977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3939"/>
            <a:ext cx="2352585" cy="376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Евгения\Desktop\Стиль\DSC_069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3939"/>
            <a:ext cx="252028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Фольклорный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6408712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000" i="1" dirty="0" smtClean="0"/>
              <a:t>	</a:t>
            </a:r>
            <a:r>
              <a:rPr lang="ru-RU" sz="3900" i="1" dirty="0" smtClean="0"/>
              <a:t>Фольклорный стиль – это стиль, навеянный мотивами народного </a:t>
            </a:r>
            <a:r>
              <a:rPr lang="ru-RU" sz="3900" i="1" dirty="0"/>
              <a:t>творчества</a:t>
            </a:r>
            <a:r>
              <a:rPr lang="ru-RU" sz="3900" i="1" dirty="0" smtClean="0"/>
              <a:t>. Это стиль, для которого характерно разнообразие </a:t>
            </a:r>
            <a:r>
              <a:rPr lang="ru-RU" sz="3900" i="1" dirty="0"/>
              <a:t>вышивки и отделки, яркие чистые краски</a:t>
            </a:r>
            <a:r>
              <a:rPr lang="ru-RU" sz="3900" i="1" dirty="0" smtClean="0"/>
              <a:t>.  Одежда отличается простым кроем, прекрасно скрывает недостатки фигуры. </a:t>
            </a:r>
          </a:p>
          <a:p>
            <a:pPr marL="0" indent="0" algn="just">
              <a:buNone/>
            </a:pPr>
            <a:r>
              <a:rPr lang="ru-RU" sz="3900" i="1" dirty="0"/>
              <a:t>	</a:t>
            </a:r>
            <a:r>
              <a:rPr lang="ru-RU" sz="3900" i="1" dirty="0" smtClean="0"/>
              <a:t>Ассортимент изделий – деревенские юбки с оборками и воланами, блузы с вышивкой, овчинные полушубки, разноцветные платки, жилеты и вязаные свитеры.</a:t>
            </a:r>
          </a:p>
          <a:p>
            <a:pPr marL="0" indent="0">
              <a:buNone/>
            </a:pPr>
            <a:r>
              <a:rPr lang="ru-RU" sz="3000" i="1" dirty="0"/>
              <a:t>	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020272" y="1600200"/>
            <a:ext cx="1971328" cy="47244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Евгения\Desktop\Image00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09" y="1268760"/>
            <a:ext cx="2096049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Евгения\Desktop\Стиль\_ALZ456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620"/>
            <a:ext cx="2809524" cy="449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Фольклорный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Евгения\Desktop\Стиль\_ALZ55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0187"/>
            <a:ext cx="2850105" cy="456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Евгения\Desktop\Стиль\02_0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3936"/>
            <a:ext cx="2660543" cy="425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Евгения\Desktop\Стиль\4976416062_a6ef2f3440_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88" y="2086920"/>
            <a:ext cx="2084175" cy="33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Определите, к каким стилям принадлежат предложенные модели одежды:</a:t>
            </a:r>
            <a:endParaRPr lang="ru-RU" dirty="0"/>
          </a:p>
        </p:txBody>
      </p:sp>
      <p:pic>
        <p:nvPicPr>
          <p:cNvPr id="5122" name="Picture 2" descr="C:\Users\Евгения\Desktop\Стиль\_ALZ448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7" y="2517863"/>
            <a:ext cx="2310510" cy="36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вгения\Desktop\Стиль\4004249128_cbdd082506_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73" y="2110544"/>
            <a:ext cx="2320222" cy="371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вгения\Desktop\Стиль\_ALZ770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19" y="2472142"/>
            <a:ext cx="2386370" cy="381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742" y="62602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77311" y="5445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34204" y="63372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36684" y="5825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</a:rPr>
              <a:t>Использованная литература: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Шьем – перешиваем / Н.В. </a:t>
            </a:r>
            <a:r>
              <a:rPr lang="ru-RU" dirty="0" err="1" smtClean="0"/>
              <a:t>Ерзенкова</a:t>
            </a:r>
            <a:r>
              <a:rPr lang="ru-RU" dirty="0" smtClean="0"/>
              <a:t>, Р.М. Ефременко, Т.К. Зуева, Н.И. Платоненко. – М.; Издательство «Гарт», 1994.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www.osinka.ru</a:t>
            </a:r>
            <a:r>
              <a:rPr lang="ru-RU" dirty="0" smtClean="0"/>
              <a:t>  - журнал о моде и шитье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9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омпозиция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7651914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6229107"/>
            <a:ext cx="143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Треугольник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229107"/>
            <a:ext cx="113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Трапеция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2813" y="6229107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Овал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620806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Карандаш,</a:t>
            </a:r>
          </a:p>
          <a:p>
            <a:r>
              <a:rPr lang="ru-RU" b="1" dirty="0" smtClean="0"/>
              <a:t>прямой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6201810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Тюльпан,</a:t>
            </a:r>
          </a:p>
          <a:p>
            <a:r>
              <a:rPr lang="ru-RU" b="1" dirty="0" smtClean="0"/>
              <a:t>колокольчик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374" y="0"/>
            <a:ext cx="8686800" cy="9202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Силуэт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внешние очертания предмета, одежды.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3" y="909677"/>
            <a:ext cx="80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Виды силуэтов по подобию геометрическим фигурам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849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силуэтов</a:t>
            </a:r>
            <a:br>
              <a:rPr lang="ru-RU" sz="31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 степени прилегания к фигуре</a:t>
            </a: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6016" y="4677817"/>
            <a:ext cx="279867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1C1C1C"/>
                </a:solidFill>
              </a:rPr>
              <a:t>Приталенный </a:t>
            </a:r>
            <a:endParaRPr lang="ru-RU" b="1" dirty="0">
              <a:solidFill>
                <a:srgbClr val="1C1C1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6562" y="4677817"/>
            <a:ext cx="22863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 smtClean="0">
                <a:solidFill>
                  <a:srgbClr val="1C1C1C"/>
                </a:solidFill>
              </a:rPr>
              <a:t>Полуприлегающий</a:t>
            </a:r>
            <a:endParaRPr lang="ru-RU" b="1" dirty="0">
              <a:solidFill>
                <a:srgbClr val="1C1C1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79717" y="6170076"/>
            <a:ext cx="258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1C1C1C"/>
                </a:solidFill>
              </a:rPr>
              <a:t>Прямой </a:t>
            </a:r>
            <a:endParaRPr lang="ru-RU" b="1" dirty="0">
              <a:solidFill>
                <a:srgbClr val="1C1C1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6873" y="6170076"/>
            <a:ext cx="2262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1C1C1C"/>
                </a:solidFill>
              </a:rPr>
              <a:t>Трапециевидный</a:t>
            </a:r>
            <a:endParaRPr lang="ru-RU" b="1" dirty="0">
              <a:solidFill>
                <a:srgbClr val="1C1C1C"/>
              </a:solidFill>
            </a:endParaRPr>
          </a:p>
        </p:txBody>
      </p:sp>
      <p:pic>
        <p:nvPicPr>
          <p:cNvPr id="6146" name="Picture 2" descr="C:\Users\Евгения\Desktop\Стиль\_ALZ4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77" y="1186786"/>
            <a:ext cx="2084100" cy="3334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гения\Desktop\Стиль\DSC_4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0" y="2636912"/>
            <a:ext cx="2132760" cy="3412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я\Desktop\Стиль\DSC_07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15" y="1186041"/>
            <a:ext cx="2084099" cy="3334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вгения\Desktop\Стиль\4423857019_fb5cbf8e6c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672534"/>
            <a:ext cx="2088231" cy="33411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Стили одежды</a:t>
            </a:r>
            <a:b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787208" cy="590465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Стиль  </a:t>
            </a:r>
            <a:r>
              <a:rPr lang="ru-RU" b="1" dirty="0" smtClean="0"/>
              <a:t>– это манера, характер, особенности произведения, одежды.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Основные </a:t>
            </a:r>
            <a:r>
              <a:rPr lang="ru-RU" sz="4000" b="1" i="1" dirty="0">
                <a:solidFill>
                  <a:srgbClr val="FF0000"/>
                </a:solidFill>
              </a:rPr>
              <a:t>виды </a:t>
            </a:r>
            <a:r>
              <a:rPr lang="ru-RU" sz="4000" b="1" i="1" dirty="0" smtClean="0">
                <a:solidFill>
                  <a:srgbClr val="FF0000"/>
                </a:solidFill>
              </a:rPr>
              <a:t>стилей: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Классический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Спортивный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Романтический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Фольклорный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Классический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6624736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/>
              <a:t>	</a:t>
            </a:r>
            <a:r>
              <a:rPr lang="ru-RU" sz="3000" i="1" dirty="0" smtClean="0">
                <a:solidFill>
                  <a:schemeClr val="tx1"/>
                </a:solidFill>
              </a:rPr>
              <a:t>Классический стиль отличается подчеркнутой строгостью и подтянутостью. Он остаётся модным всегда. Одежда соответствует естественным формам фигуры человека, проста и элегантна. Деталей в такой одежде очень мало и только необходимые, отделка почти отсутствует. В качестве дополнений могут использоваться: шляпы мужского стиля, классические береты, косынки на шее, декоративный платочек в верхней листочке костюма.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8264" y="1600200"/>
            <a:ext cx="2043336" cy="47244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Users\Евгения\Desktop\Imag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906637" cy="578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3458" y="188640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Классический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Евгения\Desktop\Стиль\DSC_2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87136"/>
            <a:ext cx="2848820" cy="455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Евгения\Desktop\Стиль\DSC_2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0517"/>
            <a:ext cx="2797621" cy="4476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Евгения\Desktop\Стиль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2436"/>
            <a:ext cx="2699045" cy="4498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Спортивный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6048672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sz="3200" i="1" dirty="0" smtClean="0"/>
              <a:t>Одежда спортивного стиля обеспечивает удобство в движении, подчеркивает спортивность фигуры человека, стройность и подтянутость. Стиль отличается обилием деталей. Важным элементом оформления одежды являются разнообразные по форме и размерам карманы. Большое значение также имеют застежки: на кнопки, на «молнию», навесные петли и т.д.</a:t>
            </a:r>
          </a:p>
          <a:p>
            <a:pPr marL="0" indent="0" algn="just">
              <a:buNone/>
            </a:pPr>
            <a:r>
              <a:rPr lang="ru-RU" sz="3200" dirty="0" smtClean="0"/>
              <a:t>	Разновидностью спортивного стиля можно считать стиль «сафари», «джинсовый стиль», стиль «</a:t>
            </a:r>
            <a:r>
              <a:rPr lang="ru-RU" sz="3200" dirty="0" err="1" smtClean="0"/>
              <a:t>милитари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2050" name="Picture 2" descr="C:\Users\Евгения\Desktop\Безымянный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r="-1"/>
          <a:stretch/>
        </p:blipFill>
        <p:spPr bwMode="auto">
          <a:xfrm>
            <a:off x="6537960" y="1340766"/>
            <a:ext cx="2462431" cy="5108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Евгения\Desktop\Стиль\2929154241_df178f59f3_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790024"/>
            <a:ext cx="2448272" cy="391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Евгения\Desktop\Стиль\4423859939_ddb3d98600_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80" y="1110992"/>
            <a:ext cx="2407648" cy="3852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239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Спортивный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Евгения\Desktop\Стиль\2836256425_ab4f28c1e2_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8" y="1092419"/>
            <a:ext cx="2419256" cy="387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вгения\Desktop\Стиль\4424594492_9e400afaef_o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51328"/>
            <a:ext cx="2431225" cy="3889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Романтический стиль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612068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sz="3000" i="1" dirty="0" smtClean="0"/>
              <a:t>Одежда романтического стиля подчеркивает обаятельность и женственность. Она отличается сложным покроем, необычностью форм, нарядностью отделки. Могут использоваться воланы, оборки, банты, детали из кружева. Соответствуют этому стилю лёгкие и прозрачные, атласные и бархатистые ткани.</a:t>
            </a:r>
          </a:p>
          <a:p>
            <a:pPr marL="0" indent="0" algn="just">
              <a:buNone/>
            </a:pPr>
            <a:r>
              <a:rPr lang="ru-RU" sz="3000" i="1" dirty="0"/>
              <a:t>	</a:t>
            </a:r>
            <a:r>
              <a:rPr lang="ru-RU" sz="3000" i="1" dirty="0" smtClean="0"/>
              <a:t>Одежду дополняют элегантные шляпы, оформленные цветами, перьями, вуалью. Большое значение имеет бижутерия.</a:t>
            </a:r>
            <a:endParaRPr lang="ru-RU" sz="3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619400" cy="47244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4" name="Picture 2" descr="C:\Users\Евг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08" y="1196752"/>
            <a:ext cx="2261304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102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Стиль и силуэт в одежде</vt:lpstr>
      <vt:lpstr>Силуэт – это внешние очертания предмета, одежды.</vt:lpstr>
      <vt:lpstr> Виды силуэтов  по степени прилегания к фигуре </vt:lpstr>
      <vt:lpstr> Стили одежды </vt:lpstr>
      <vt:lpstr>Классический стиль</vt:lpstr>
      <vt:lpstr>Классический стиль</vt:lpstr>
      <vt:lpstr>Спортивный стиль</vt:lpstr>
      <vt:lpstr>Спортивный стиль</vt:lpstr>
      <vt:lpstr>Романтический стиль</vt:lpstr>
      <vt:lpstr>Романтический стиль</vt:lpstr>
      <vt:lpstr>Фольклорный стиль</vt:lpstr>
      <vt:lpstr>Фольклорный стиль</vt:lpstr>
      <vt:lpstr>Задание:</vt:lpstr>
      <vt:lpstr>Использованная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и силуэт в одежде</dc:title>
  <dc:creator>Евгения</dc:creator>
  <cp:lastModifiedBy>Евгения</cp:lastModifiedBy>
  <cp:revision>29</cp:revision>
  <dcterms:created xsi:type="dcterms:W3CDTF">2014-12-09T12:27:49Z</dcterms:created>
  <dcterms:modified xsi:type="dcterms:W3CDTF">2014-12-10T12:29:00Z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