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2" r:id="rId3"/>
    <p:sldId id="257" r:id="rId4"/>
    <p:sldId id="259" r:id="rId5"/>
    <p:sldId id="260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781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1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6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8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3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5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09AD-FCBC-474C-BAC0-04148AF2F595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10C9-8F08-438B-8815-9E6D86D40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stranamasterov.ru/node/404592?c=popular_inf_462,4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meste-ryadom.ru/kak-podarit-podarok-po-pravilam-etiket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7129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Пода́рок</a:t>
            </a:r>
            <a:r>
              <a:rPr lang="ru-RU" sz="2800" dirty="0"/>
              <a:t> </a:t>
            </a:r>
            <a:r>
              <a:rPr lang="ru-RU" sz="2800" b="1" dirty="0"/>
              <a:t>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dirty="0" smtClean="0"/>
              <a:t>вещь,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которую даритель по собственному желанию безвозмездно 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преподносит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 полное владение с целью доставить удовольствие, пользу получателю подарка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 Википедия)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</a:t>
            </a:r>
          </a:p>
        </p:txBody>
      </p:sp>
      <p:sp>
        <p:nvSpPr>
          <p:cNvPr id="5" name="AutoShape 2" descr="Стихи про пода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Евгения\Desktop\4000x2652_695705_[www.ArtFile.ru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45" y="2275735"/>
            <a:ext cx="6616717" cy="43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Делим каждый круг на 6 частей.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вгения\Desktop\107NIKON\DSCN0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1052736"/>
            <a:ext cx="7094537" cy="532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2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107" y="260648"/>
            <a:ext cx="7797552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Первую пару кругов оставляем без изменений. </a:t>
            </a:r>
            <a:br>
              <a:rPr lang="ru-RU" sz="2800" dirty="0" smtClean="0"/>
            </a:br>
            <a:r>
              <a:rPr lang="ru-RU" sz="2800" dirty="0" smtClean="0"/>
              <a:t>У второй пары кругов отрезаем по одному сектору (1/6 от круга).</a:t>
            </a:r>
            <a:br>
              <a:rPr lang="ru-RU" sz="2800" dirty="0" smtClean="0"/>
            </a:br>
            <a:r>
              <a:rPr lang="ru-RU" sz="2800" dirty="0" smtClean="0"/>
              <a:t>У третьей пары кругов отрезаем по два сектора (2/6 от круга).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вгения\Desktop\107NIKON\DSCN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1"/>
            <a:ext cx="5918406" cy="443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линиям, отмеченным карандашом, делаем надрезы у всех кругов.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вгения\Desktop\107NIKON\DSCN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19" y="1484784"/>
            <a:ext cx="652872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25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На каждом лепестке закручиваем левый уголок.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вгения\Desktop\107NIKON\DSCN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02516" cy="517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06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56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Переворачиваем заготовку и опять закручиваем каждый левый уголок.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вгения\Desktop\107NIKON\DSCN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4" cy="502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7" y="12616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Склеиваем «в воронку» вторую и третью пару заготовок, накладывая один лепесток на другой.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вгения\Desktop\107NIKON\DSCN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80" y="1412776"/>
            <a:ext cx="6903574" cy="517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13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Начинаем последовательно склеивать заготовки между собой. Сначала – первую пару лепестков, затем вторую и третью. При этом заготовки следует располагать так, чтобы лепестки последующего ряда находились между лепестками предыдущего ряда.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Евгения\Desktop\107NIKON\DSCN0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97224"/>
            <a:ext cx="556861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56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Отрезанные ранее сектора собираем вместе, скручиваем и помещаем в серединку цветка.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вгения\Desktop\107NIKON\DSCN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0989"/>
            <a:ext cx="4407297" cy="330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Евгения\Desktop\107NIKON\DSCN0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4959"/>
            <a:ext cx="4644008" cy="348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65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249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цветок готов!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вгения\Desktop\107NIKON\DSCN0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4410"/>
            <a:ext cx="6906513" cy="517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86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Теперь мы можем украсить красивым цветком розы нашу коробочку!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я\Desktop\100NIKON\DSCN0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5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Поводы к подарку бывают самые разные…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	Самые распространённые из них: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обычаи и праздники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(день рождения, Новый год, 8 Марта и т.д.)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выражение признательности, благодарности;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выражение любви или дружбы;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выражение сочувствия;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выражение симпатии.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Евгения\Desktop\Подарки, идеи подарков_files\podarki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68" y="3536037"/>
            <a:ext cx="2916672" cy="31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Интернет – ресурсы: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://stranamasterov.ru/node/404592?c=popular_inf_462%2C451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ru.wikipedia.org/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http://vmeste-ryadom.ru/kak-podarit-podarok-po-pravilam-etiketa/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200" b="1" dirty="0" smtClean="0"/>
              <a:t>На </a:t>
            </a:r>
            <a:r>
              <a:rPr lang="ru-RU" sz="2200" b="1" dirty="0"/>
              <a:t>Руси у слова </a:t>
            </a:r>
            <a:r>
              <a:rPr lang="ru-RU" sz="2200" b="1" dirty="0">
                <a:solidFill>
                  <a:srgbClr val="FF0000"/>
                </a:solidFill>
              </a:rPr>
              <a:t>«подарок» </a:t>
            </a:r>
            <a:r>
              <a:rPr lang="ru-RU" sz="2200" b="1" dirty="0"/>
              <a:t>был брат-близнец — «гостинец</a:t>
            </a:r>
            <a:r>
              <a:rPr lang="ru-RU" sz="2200" b="1" dirty="0" smtClean="0"/>
              <a:t>», </a:t>
            </a:r>
            <a:r>
              <a:rPr lang="ru-RU" sz="2200" b="1" dirty="0"/>
              <a:t>произошедший от слова «гость». Раньше, по обычаю, человек всегда должен был входить в дом с подарком, и его готовы были в этом доме ответно «отдарить». Святочный обычай </a:t>
            </a:r>
            <a:r>
              <a:rPr lang="ru-RU" sz="2200" b="1" dirty="0" err="1" smtClean="0"/>
              <a:t>колядования</a:t>
            </a:r>
            <a:r>
              <a:rPr lang="ru-RU" sz="2200" b="1" dirty="0"/>
              <a:t> также имел «подарочный» смысл — бытовало убеждение, что зажиточная жизнь связана не только с обилием на столе и в погребах, но и с обязательной щедростью, готовностью делиться и одаривать ближних. На </a:t>
            </a:r>
            <a:r>
              <a:rPr lang="ru-RU" sz="2200" b="1" dirty="0" smtClean="0"/>
              <a:t>Масленицу</a:t>
            </a:r>
            <a:r>
              <a:rPr lang="ru-RU" sz="2200" b="1" dirty="0"/>
              <a:t> дарили узорчатые пряники с надписями «</a:t>
            </a:r>
            <a:r>
              <a:rPr lang="ru-RU" sz="2200" b="1" i="1" dirty="0"/>
              <a:t>Кого люблю, того дарю</a:t>
            </a:r>
            <a:r>
              <a:rPr lang="ru-RU" sz="2200" b="1" dirty="0"/>
              <a:t>», «</a:t>
            </a:r>
            <a:r>
              <a:rPr lang="ru-RU" sz="2200" b="1" i="1" dirty="0"/>
              <a:t>От милого подарок дороже золота</a:t>
            </a:r>
            <a:r>
              <a:rPr lang="ru-RU" sz="2200" b="1" dirty="0"/>
              <a:t>». Также до сих пор жив обычай обмениваться на </a:t>
            </a:r>
            <a:r>
              <a:rPr lang="ru-RU" sz="2200" b="1" dirty="0" smtClean="0"/>
              <a:t>Пасху</a:t>
            </a:r>
            <a:r>
              <a:rPr lang="ru-RU" sz="2200" b="1" dirty="0"/>
              <a:t> крашеными яйцами.</a:t>
            </a:r>
          </a:p>
        </p:txBody>
      </p:sp>
      <p:pic>
        <p:nvPicPr>
          <p:cNvPr id="4098" name="Picture 2" descr="C:\Users\Евгения\Desktop\x_968fd5f9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6" y="3501008"/>
            <a:ext cx="3526859" cy="322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88" y="5760"/>
            <a:ext cx="89289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Не рекомендуется дарить…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Courier New" pitchFamily="49" charset="0"/>
              <a:buChar char="o"/>
            </a:pPr>
            <a:endParaRPr lang="ru-RU" sz="2100" b="1" dirty="0" smtClean="0"/>
          </a:p>
          <a:p>
            <a:pPr algn="just"/>
            <a:endParaRPr lang="ru-RU" sz="2100" b="1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2200" b="1" dirty="0" smtClean="0"/>
              <a:t>Не </a:t>
            </a:r>
            <a:r>
              <a:rPr lang="ru-RU" sz="2200" b="1" dirty="0"/>
              <a:t>стоит преподносить вещи, которые вызовут отрицательные ассоциации или намекнут на болезнь, недостатки. Если, конечно, человек сам не попросил вас приобрести их. </a:t>
            </a:r>
            <a:r>
              <a:rPr lang="ru-RU" sz="2200" b="1" dirty="0" smtClean="0"/>
              <a:t>( например, лекарства)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2200" b="1" dirty="0" smtClean="0"/>
              <a:t>Нетактично </a:t>
            </a:r>
            <a:r>
              <a:rPr lang="ru-RU" sz="2200" b="1" dirty="0"/>
              <a:t>дарить предметы личной гигиены, а также нижнее белье</a:t>
            </a:r>
            <a:r>
              <a:rPr lang="ru-RU" sz="2200" b="1" dirty="0" smtClean="0"/>
              <a:t>, </a:t>
            </a:r>
            <a:r>
              <a:rPr lang="ru-RU" sz="2200" b="1" dirty="0"/>
              <a:t>косметику, парфюмерию, различные </a:t>
            </a:r>
            <a:r>
              <a:rPr lang="ru-RU" sz="2200" b="1" dirty="0" smtClean="0"/>
              <a:t>аксессуары. Исключением </a:t>
            </a:r>
            <a:r>
              <a:rPr lang="ru-RU" sz="2200" b="1" dirty="0"/>
              <a:t>являются случаи, когда вы близко знаете человека, его вкусы и пристрастия</a:t>
            </a:r>
            <a:r>
              <a:rPr lang="ru-RU" sz="2200" b="1" dirty="0" smtClean="0"/>
              <a:t>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2200" b="1" dirty="0" smtClean="0"/>
              <a:t>Преподносить в дар братьев </a:t>
            </a:r>
            <a:r>
              <a:rPr lang="ru-RU" sz="2200" b="1" dirty="0"/>
              <a:t>наших меньших следует </a:t>
            </a:r>
            <a:r>
              <a:rPr lang="ru-RU" sz="2200" b="1" dirty="0" smtClean="0"/>
              <a:t>только по согласованию с будущим хозяином.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2200" b="1" dirty="0" smtClean="0"/>
              <a:t>Старайтесь </a:t>
            </a:r>
            <a:r>
              <a:rPr lang="ru-RU" sz="2200" b="1" dirty="0"/>
              <a:t>не дарить слишком дорогие подарки, это обязывает. </a:t>
            </a:r>
            <a:endParaRPr lang="ru-RU" sz="2200" b="1" dirty="0" smtClean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2200" b="1" dirty="0" smtClean="0"/>
              <a:t>Не </a:t>
            </a:r>
            <a:r>
              <a:rPr lang="ru-RU" sz="2200" b="1" dirty="0"/>
              <a:t>рекомендуется выбирать предметы, которые могут затронуть религиозные взгляды и чувства именинника, как-то оскорбить его.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8422" y="-7600"/>
            <a:ext cx="3344268" cy="25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Предрассудки о подарках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древнего Востока исходит запрет дарить острые предметы, так как это якобы грозило разрывом приятельских отношений. До сегодняшнего дня многие придерживаются таких предрассудков, избегают дарить ножи, вилки и т.п.</a:t>
            </a:r>
          </a:p>
          <a:p>
            <a:r>
              <a:rPr lang="ru-RU" sz="2000" dirty="0" smtClean="0"/>
              <a:t>Очень прочно укоренился предрассудок, пришедший из Древней Греции, о колющихся украшениях типа булавок, шпилек, брошек. Говорили, что они приносят несчастье.</a:t>
            </a:r>
          </a:p>
          <a:p>
            <a:r>
              <a:rPr lang="ru-RU" sz="2000" dirty="0" smtClean="0"/>
              <a:t>Неизвестно, откуда происходит нежелание дарить носовые платки, якобы означающие расставание и слезы.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05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На Руси подарки всегда любили, умели находить в них тайный смысл и счастливые вести. Не случайно в сказках большинство чудесных предметов герой не находит, а получает в дар: будь то клубок, указывающий дорогу или кольцо, исполняющее желания.</a:t>
            </a:r>
          </a:p>
        </p:txBody>
      </p:sp>
    </p:spTree>
    <p:extLst>
      <p:ext uri="{BB962C8B-B14F-4D97-AF65-F5344CB8AC3E}">
        <p14:creationId xmlns:p14="http://schemas.microsoft.com/office/powerpoint/2010/main" val="30463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480"/>
            <a:ext cx="8229600" cy="8461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Согласно   этикету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Подарок всегда дарят в завёрнутом виде. Принимающий в присутствии дарителя разворачивает его и благодарит с улыбкой. Ни в коем случае не стоит даже намёком выдавать своё недовольство подарком.</a:t>
            </a:r>
            <a:endParaRPr lang="ru-RU" sz="2800" b="1" dirty="0"/>
          </a:p>
        </p:txBody>
      </p:sp>
      <p:pic>
        <p:nvPicPr>
          <p:cNvPr id="2050" name="Picture 2" descr="C:\Users\Евгения\Desktop\9oboev.ru-44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07392"/>
            <a:ext cx="6533610" cy="36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AutoShape 2" descr="Стихи про пода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474346"/>
            <a:ext cx="8988425" cy="25158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  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775" y="1556792"/>
            <a:ext cx="8063681" cy="2808312"/>
          </a:xfrm>
        </p:spPr>
        <p:txBody>
          <a:bodyPr>
            <a:noAutofit/>
          </a:bodyPr>
          <a:lstStyle/>
          <a:p>
            <a:pPr algn="ctr"/>
            <a:endParaRPr lang="ru-RU" sz="4000" b="1" i="1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AutoShape 2" descr="торт, день рождения, подарки обои на рабочий стол 1920 х 1080, фото 446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торт, день рождения, подарки обои на рабочий стол 1920 х 1080, фото 4465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Евгения\Desktop\100NIKON\DSCN0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1"/>
            <a:ext cx="9144000" cy="6933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267744" y="8962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Мастер - класс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584" y="6021288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«Украшение подарочной упаковки»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Коробочку для подарка предлагаю обернуть красивыми салфетками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26" name="Picture 2" descr="C:\Users\Евгения\Desktop\108NIKON\DSCN0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6" y="10527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я\Desktop\108NIKON\DSCN0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99" y="10527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я\Desktop\108NIKON\DSCN0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3"/>
            <a:ext cx="3638153" cy="27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04" y="3399383"/>
            <a:ext cx="6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551315" y="3399382"/>
            <a:ext cx="88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628568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75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бумажного цветка розы необходимо вырезать 6 одинаковых кругов.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я\Desktop\107NIKON\DSCN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3952"/>
            <a:ext cx="6492213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10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358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Предрассудки о подарках</vt:lpstr>
      <vt:lpstr>Согласно   этикету</vt:lpstr>
      <vt:lpstr>              </vt:lpstr>
      <vt:lpstr>Коробочку для подарка предлагаю обернуть красивыми салфетками</vt:lpstr>
      <vt:lpstr>Для бумажного цветка розы необходимо вырезать 6 одинаковых кругов.</vt:lpstr>
      <vt:lpstr>Делим каждый круг на 6 частей.</vt:lpstr>
      <vt:lpstr>  Первую пару кругов оставляем без изменений.  У второй пары кругов отрезаем по одному сектору (1/6 от круга). У третьей пары кругов отрезаем по два сектора (2/6 от круга). </vt:lpstr>
      <vt:lpstr>По линиям, отмеченным карандашом, делаем надрезы у всех кругов.</vt:lpstr>
      <vt:lpstr>На каждом лепестке закручиваем левый уголок.</vt:lpstr>
      <vt:lpstr>Переворачиваем заготовку и опять закручиваем каждый левый уголок.</vt:lpstr>
      <vt:lpstr>Склеиваем «в воронку» вторую и третью пару заготовок, накладывая один лепесток на другой.</vt:lpstr>
      <vt:lpstr> Начинаем последовательно склеивать заготовки между собой. Сначала – первую пару лепестков, затем вторую и третью. При этом заготовки следует располагать так, чтобы лепестки последующего ряда находились между лепестками предыдущего ряда.</vt:lpstr>
      <vt:lpstr>Отрезанные ранее сектора собираем вместе, скручиваем и помещаем в серединку цветка.</vt:lpstr>
      <vt:lpstr>Наш цветок готов!</vt:lpstr>
      <vt:lpstr>Теперь мы можем украсить красивым цветком розы нашу коробочку!</vt:lpstr>
      <vt:lpstr>Интернет –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38</cp:revision>
  <dcterms:created xsi:type="dcterms:W3CDTF">2015-03-04T11:47:19Z</dcterms:created>
  <dcterms:modified xsi:type="dcterms:W3CDTF">2015-03-06T08:59:56Z</dcterms:modified>
</cp:coreProperties>
</file>