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61" y="0"/>
            <a:ext cx="457200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578361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458200" cy="1222375"/>
          </a:xfrm>
        </p:spPr>
        <p:txBody>
          <a:bodyPr>
            <a:noAutofit/>
          </a:bodyPr>
          <a:lstStyle/>
          <a:p>
            <a:r>
              <a:rPr lang="ru-RU" sz="4400" dirty="0" smtClean="0"/>
              <a:t>Тема урока «Культура и духовная жизнь общества»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3176"/>
            <a:ext cx="8458200" cy="914400"/>
          </a:xfrm>
        </p:spPr>
        <p:txBody>
          <a:bodyPr/>
          <a:lstStyle/>
          <a:p>
            <a:r>
              <a:rPr lang="ru-RU" dirty="0" smtClean="0"/>
              <a:t>Обществознание. 10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9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7" y="-15822"/>
            <a:ext cx="9171767" cy="68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6962"/>
              </p:ext>
            </p:extLst>
          </p:nvPr>
        </p:nvGraphicFramePr>
        <p:xfrm>
          <a:off x="467544" y="836712"/>
          <a:ext cx="8280920" cy="491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122939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Вопросы для сравнения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Народная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Массовая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Элитарная</a:t>
                      </a:r>
                      <a:endParaRPr lang="ru-RU" sz="2400" dirty="0"/>
                    </a:p>
                  </a:txBody>
                  <a:tcPr/>
                </a:tc>
              </a:tr>
              <a:tr h="1229395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9395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9395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7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Сложный план «культура и духовная жизнь общества»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484784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Понятие культуры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Виды культуры</a:t>
            </a:r>
          </a:p>
          <a:p>
            <a:r>
              <a:rPr lang="ru-RU" sz="2000" dirty="0" smtClean="0"/>
              <a:t>	1) материальная культура</a:t>
            </a:r>
          </a:p>
          <a:p>
            <a:r>
              <a:rPr lang="ru-RU" sz="2000" dirty="0" smtClean="0"/>
              <a:t>	2) духовная культура</a:t>
            </a:r>
          </a:p>
          <a:p>
            <a:pPr marL="342900" indent="-342900">
              <a:buAutoNum type="arabicPeriod" startAt="3"/>
            </a:pPr>
            <a:r>
              <a:rPr lang="ru-RU" sz="2000" dirty="0" smtClean="0"/>
              <a:t>Функции культуры</a:t>
            </a:r>
          </a:p>
          <a:p>
            <a:r>
              <a:rPr lang="ru-RU" sz="2000" dirty="0" smtClean="0"/>
              <a:t>	1) социализации</a:t>
            </a:r>
          </a:p>
          <a:p>
            <a:r>
              <a:rPr lang="ru-RU" sz="2000" dirty="0" smtClean="0"/>
              <a:t>	2) познавательная</a:t>
            </a:r>
          </a:p>
          <a:p>
            <a:r>
              <a:rPr lang="ru-RU" sz="2000" dirty="0" smtClean="0"/>
              <a:t>	3) коммуникативная</a:t>
            </a:r>
          </a:p>
          <a:p>
            <a:r>
              <a:rPr lang="ru-RU" sz="2000" dirty="0" smtClean="0"/>
              <a:t>	4) регулятивная</a:t>
            </a:r>
          </a:p>
          <a:p>
            <a:r>
              <a:rPr lang="ru-RU" sz="2000" dirty="0" smtClean="0"/>
              <a:t>	5) преобразующая</a:t>
            </a:r>
          </a:p>
          <a:p>
            <a:r>
              <a:rPr lang="ru-RU" sz="2000" dirty="0" smtClean="0"/>
              <a:t>	6) интегрирующая</a:t>
            </a:r>
          </a:p>
          <a:p>
            <a:pPr marL="342900" indent="-342900">
              <a:buAutoNum type="arabicPeriod" startAt="4"/>
            </a:pPr>
            <a:r>
              <a:rPr lang="ru-RU" sz="2000" dirty="0" smtClean="0"/>
              <a:t>Формы культуры</a:t>
            </a:r>
          </a:p>
          <a:p>
            <a:r>
              <a:rPr lang="ru-RU" sz="2000" dirty="0" smtClean="0"/>
              <a:t>	1) народная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2) массовая</a:t>
            </a:r>
          </a:p>
          <a:p>
            <a:r>
              <a:rPr lang="ru-RU" sz="2000" dirty="0" smtClean="0"/>
              <a:t>	3) элитарная</a:t>
            </a:r>
          </a:p>
          <a:p>
            <a:r>
              <a:rPr lang="ru-RU" sz="2000" dirty="0" smtClean="0"/>
              <a:t>5.    Многообразие культур</a:t>
            </a:r>
          </a:p>
        </p:txBody>
      </p:sp>
    </p:spTree>
    <p:extLst>
      <p:ext uri="{BB962C8B-B14F-4D97-AF65-F5344CB8AC3E}">
        <p14:creationId xmlns:p14="http://schemas.microsoft.com/office/powerpoint/2010/main" val="10263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38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Тема урока «Культура и духовная жизнь общества»</vt:lpstr>
      <vt:lpstr>Презентация PowerPoint</vt:lpstr>
      <vt:lpstr>Презентация PowerPoint</vt:lpstr>
      <vt:lpstr>Сложный план «культура и духовная жизнь общества»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4</cp:revision>
  <dcterms:created xsi:type="dcterms:W3CDTF">2022-11-21T14:24:00Z</dcterms:created>
  <dcterms:modified xsi:type="dcterms:W3CDTF">2022-11-21T15:15:43Z</dcterms:modified>
</cp:coreProperties>
</file>