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84" r:id="rId6"/>
    <p:sldId id="264" r:id="rId7"/>
    <p:sldId id="266" r:id="rId8"/>
    <p:sldId id="267" r:id="rId9"/>
    <p:sldId id="270" r:id="rId10"/>
    <p:sldId id="271" r:id="rId11"/>
    <p:sldId id="283" r:id="rId12"/>
    <p:sldId id="282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7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0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90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1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5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3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0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5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F858-2780-4DD9-9083-891B56ADD33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F958-F3D2-49A6-ADF1-A624BB4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367" y="3104583"/>
            <a:ext cx="112352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4267" dirty="0">
                <a:solidFill>
                  <a:prstClr val="white"/>
                </a:solidFill>
                <a:latin typeface="Roboto Slab"/>
              </a:rPr>
              <a:t>Раскрой швейного изделия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32489" y="1890825"/>
            <a:ext cx="8804084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368301"/>
            <a:ext cx="1148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prstClr val="black"/>
                </a:solidFill>
                <a:latin typeface="Roboto Slab"/>
              </a:rPr>
              <a:t>Настил ткани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8367" y="1099863"/>
            <a:ext cx="3009605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442" r="162" b="976"/>
          <a:stretch/>
        </p:blipFill>
        <p:spPr bwMode="auto">
          <a:xfrm>
            <a:off x="6456460" y="1590263"/>
            <a:ext cx="5110037" cy="3642261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000" y="1215876"/>
            <a:ext cx="6096000" cy="25542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</a:rPr>
              <a:t>Ткань можно сложить: </a:t>
            </a:r>
          </a:p>
          <a:p>
            <a:pPr defTabSz="914377">
              <a:lnSpc>
                <a:spcPct val="150000"/>
              </a:lnSpc>
            </a:pPr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</a:rPr>
              <a:t>– по долевой нити, </a:t>
            </a:r>
          </a:p>
          <a:p>
            <a:pPr defTabSz="914377">
              <a:lnSpc>
                <a:spcPct val="150000"/>
              </a:lnSpc>
            </a:pPr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</a:rPr>
              <a:t>– по поперечной нити, </a:t>
            </a:r>
          </a:p>
          <a:p>
            <a:pPr defTabSz="914377">
              <a:lnSpc>
                <a:spcPct val="150000"/>
              </a:lnSpc>
            </a:pPr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</a:rPr>
              <a:t>– под углом 45</a:t>
            </a:r>
            <a:r>
              <a:rPr lang="ru-RU" sz="2133" baseline="30000" dirty="0">
                <a:solidFill>
                  <a:prstClr val="black"/>
                </a:solidFill>
                <a:ea typeface="Calibri" panose="020F0502020204030204" pitchFamily="34" charset="0"/>
              </a:rPr>
              <a:t>о</a:t>
            </a:r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</a:rPr>
              <a:t> к долевой нити,</a:t>
            </a:r>
          </a:p>
          <a:p>
            <a:pPr defTabSz="914377">
              <a:lnSpc>
                <a:spcPct val="150000"/>
              </a:lnSpc>
            </a:pPr>
            <a:r>
              <a:rPr lang="ru-RU" sz="2133" dirty="0">
                <a:solidFill>
                  <a:prstClr val="black"/>
                </a:solidFill>
                <a:ea typeface="Calibri" panose="020F0502020204030204" pitchFamily="34" charset="0"/>
              </a:rPr>
              <a:t>– разложить её во всю ширину.</a:t>
            </a:r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1" y="3944474"/>
            <a:ext cx="5475817" cy="2389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Иногда ткань подгибают на нужную ширину, которая соответствует размеру выкройки. </a:t>
            </a:r>
          </a:p>
          <a:p>
            <a:pPr defTabSz="914377"/>
            <a:endParaRPr lang="ru-RU" sz="2133" dirty="0">
              <a:solidFill>
                <a:prstClr val="black"/>
              </a:solidFill>
            </a:endParaRPr>
          </a:p>
          <a:p>
            <a:pPr defTabSz="914377"/>
            <a:r>
              <a:rPr lang="ru-RU" sz="2133" dirty="0">
                <a:solidFill>
                  <a:prstClr val="black"/>
                </a:solidFill>
              </a:rPr>
              <a:t>Бывает, что ткань раскладывают на столе в один слой изнаночной стороной вверх.</a:t>
            </a:r>
          </a:p>
        </p:txBody>
      </p:sp>
    </p:spTree>
    <p:extLst>
      <p:ext uri="{BB962C8B-B14F-4D97-AF65-F5344CB8AC3E}">
        <p14:creationId xmlns:p14="http://schemas.microsoft.com/office/powerpoint/2010/main" val="32746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Последовательность раскроя</a:t>
            </a: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198" y="975091"/>
            <a:ext cx="10515600" cy="4351339"/>
          </a:xfrm>
        </p:spPr>
        <p:txBody>
          <a:bodyPr/>
          <a:lstStyle/>
          <a:p>
            <a:r>
              <a:rPr lang="ru-RU" dirty="0" smtClean="0"/>
              <a:t>1. Раскладывание выкроек на ткани.</a:t>
            </a:r>
          </a:p>
          <a:p>
            <a:r>
              <a:rPr lang="ru-RU" dirty="0" smtClean="0"/>
              <a:t>2. Прикалывание выкроек к ткани булавками.</a:t>
            </a:r>
          </a:p>
          <a:p>
            <a:r>
              <a:rPr lang="ru-RU" dirty="0" smtClean="0"/>
              <a:t>3. Обводка контуров выкройки.</a:t>
            </a:r>
          </a:p>
          <a:p>
            <a:r>
              <a:rPr lang="ru-RU" dirty="0" smtClean="0"/>
              <a:t>4. Откладывание припусков на обработку по срезам.</a:t>
            </a:r>
          </a:p>
          <a:p>
            <a:r>
              <a:rPr lang="ru-RU" dirty="0" smtClean="0"/>
              <a:t>5. Откалывание выкроек, скалывание ткани.</a:t>
            </a:r>
          </a:p>
          <a:p>
            <a:r>
              <a:rPr lang="ru-RU" dirty="0" smtClean="0"/>
              <a:t>6. Вырезание деталей кроя.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674" y="4246761"/>
            <a:ext cx="4252971" cy="2392297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662" y="4183289"/>
            <a:ext cx="3843259" cy="2562172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1" y="368301"/>
            <a:ext cx="1148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prstClr val="black"/>
                </a:solidFill>
                <a:latin typeface="Roboto Slab"/>
              </a:rPr>
              <a:t>Правила безопасного пользования: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78368" y="1099863"/>
            <a:ext cx="747293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13251" y="1254820"/>
            <a:ext cx="47435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  <a:latin typeface="Roboto Slab"/>
              </a:rPr>
              <a:t>Перед работой нужно подсчитать количество булавок. </a:t>
            </a:r>
          </a:p>
        </p:txBody>
      </p:sp>
      <p:sp>
        <p:nvSpPr>
          <p:cNvPr id="15" name="Овал 14"/>
          <p:cNvSpPr/>
          <p:nvPr/>
        </p:nvSpPr>
        <p:spPr>
          <a:xfrm>
            <a:off x="489252" y="1328447"/>
            <a:ext cx="624000" cy="6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  <a:latin typeface="Roboto Slab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3250" y="2040232"/>
            <a:ext cx="474356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  <a:latin typeface="Roboto Slab"/>
              </a:rPr>
              <a:t>Во время работы булавки должны лежать в специальной коробочке или игольнице.</a:t>
            </a:r>
          </a:p>
        </p:txBody>
      </p:sp>
      <p:sp>
        <p:nvSpPr>
          <p:cNvPr id="21" name="Овал 20"/>
          <p:cNvSpPr/>
          <p:nvPr/>
        </p:nvSpPr>
        <p:spPr>
          <a:xfrm>
            <a:off x="489252" y="2219125"/>
            <a:ext cx="624000" cy="6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  <a:latin typeface="Roboto Slab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3250" y="3072014"/>
            <a:ext cx="47435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  <a:latin typeface="Roboto Slab"/>
              </a:rPr>
              <a:t>Не брать булавки в рот и не вкалывать их в одежду. 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9252" y="3108504"/>
            <a:ext cx="624000" cy="6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  <a:latin typeface="Roboto Slab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3251" y="3893192"/>
            <a:ext cx="474356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  <a:latin typeface="Roboto Slab"/>
              </a:rPr>
              <a:t>После работы пересчитать булавки и убедиться, что их количество осталось прежним.</a:t>
            </a:r>
          </a:p>
        </p:txBody>
      </p:sp>
      <p:sp>
        <p:nvSpPr>
          <p:cNvPr id="26" name="Овал 25"/>
          <p:cNvSpPr/>
          <p:nvPr/>
        </p:nvSpPr>
        <p:spPr>
          <a:xfrm>
            <a:off x="489252" y="4073635"/>
            <a:ext cx="624000" cy="6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  <a:latin typeface="Roboto Slab"/>
              </a:rPr>
              <a:t>4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749" y="3568412"/>
            <a:ext cx="4240695" cy="3180522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406" y="968725"/>
            <a:ext cx="4332050" cy="2436777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1" y="368300"/>
            <a:ext cx="11482009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067" dirty="0">
                <a:solidFill>
                  <a:prstClr val="black"/>
                </a:solidFill>
                <a:latin typeface="Roboto Slab"/>
              </a:rPr>
              <a:t>Раскрой ткани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8368" y="1099863"/>
            <a:ext cx="308381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14" y="1485774"/>
            <a:ext cx="5054956" cy="3369969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743898" y="1180577"/>
            <a:ext cx="4937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работает непосредственно с заказчиком швейного изделия;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15329" y="1162968"/>
            <a:ext cx="546000" cy="624000"/>
            <a:chOff x="330476" y="913849"/>
            <a:chExt cx="409500" cy="468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13849"/>
              <a:ext cx="409500" cy="468000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6743898" y="1834294"/>
            <a:ext cx="4937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даёт рекомендации по выбору ткани и фасона изделия;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315329" y="1774053"/>
            <a:ext cx="546000" cy="624000"/>
            <a:chOff x="330476" y="905896"/>
            <a:chExt cx="409500" cy="4680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05896"/>
              <a:ext cx="409500" cy="468000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6743898" y="2516951"/>
            <a:ext cx="4937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снимает мерки;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315329" y="2369868"/>
            <a:ext cx="546000" cy="624000"/>
            <a:chOff x="330476" y="905897"/>
            <a:chExt cx="409500" cy="468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05897"/>
              <a:ext cx="409500" cy="468000"/>
            </a:xfrm>
            <a:prstGeom prst="rect">
              <a:avLst/>
            </a:prstGeom>
          </p:spPr>
        </p:pic>
      </p:grpSp>
      <p:sp>
        <p:nvSpPr>
          <p:cNvPr id="31" name="Прямоугольник 30"/>
          <p:cNvSpPr/>
          <p:nvPr/>
        </p:nvSpPr>
        <p:spPr>
          <a:xfrm>
            <a:off x="6743898" y="3113309"/>
            <a:ext cx="4937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зарисовывает эскиз модели;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6315329" y="2970517"/>
            <a:ext cx="546000" cy="624000"/>
            <a:chOff x="330476" y="905896"/>
            <a:chExt cx="409500" cy="468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05896"/>
              <a:ext cx="409500" cy="468000"/>
            </a:xfrm>
            <a:prstGeom prst="rect">
              <a:avLst/>
            </a:prstGeom>
          </p:spPr>
        </p:pic>
      </p:grpSp>
      <p:sp>
        <p:nvSpPr>
          <p:cNvPr id="35" name="Прямоугольник 34"/>
          <p:cNvSpPr/>
          <p:nvPr/>
        </p:nvSpPr>
        <p:spPr>
          <a:xfrm>
            <a:off x="478367" y="5271267"/>
            <a:ext cx="5378451" cy="92333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Закройщик — это мастер в ателье по ремонту и пошиву одежды по индивидуальным заказам.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43898" y="3701123"/>
            <a:ext cx="4937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строит чертёж изделия;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315329" y="3547729"/>
            <a:ext cx="546000" cy="624000"/>
            <a:chOff x="330476" y="897945"/>
            <a:chExt cx="409500" cy="468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897945"/>
              <a:ext cx="409500" cy="468000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6743898" y="4304431"/>
            <a:ext cx="4937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изготавливает выкройки и лекала;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6315329" y="4151037"/>
            <a:ext cx="546000" cy="624000"/>
            <a:chOff x="330476" y="897945"/>
            <a:chExt cx="409500" cy="468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897945"/>
              <a:ext cx="409500" cy="468000"/>
            </a:xfrm>
            <a:prstGeom prst="rect">
              <a:avLst/>
            </a:prstGeom>
          </p:spPr>
        </p:pic>
      </p:grpSp>
      <p:sp>
        <p:nvSpPr>
          <p:cNvPr id="44" name="Прямоугольник 43"/>
          <p:cNvSpPr/>
          <p:nvPr/>
        </p:nvSpPr>
        <p:spPr>
          <a:xfrm>
            <a:off x="6743898" y="4928431"/>
            <a:ext cx="4937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производит раскрой ткани;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6315329" y="4777559"/>
            <a:ext cx="546000" cy="624000"/>
            <a:chOff x="330476" y="897945"/>
            <a:chExt cx="409500" cy="468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897945"/>
              <a:ext cx="409500" cy="468000"/>
            </a:xfrm>
            <a:prstGeom prst="rect">
              <a:avLst/>
            </a:prstGeom>
          </p:spPr>
        </p:pic>
      </p:grpSp>
      <p:sp>
        <p:nvSpPr>
          <p:cNvPr id="48" name="Прямоугольник 47"/>
          <p:cNvSpPr/>
          <p:nvPr/>
        </p:nvSpPr>
        <p:spPr>
          <a:xfrm>
            <a:off x="6737969" y="5494137"/>
            <a:ext cx="4975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выполняет перекраивание деталей одежды при ремонте.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6309401" y="5441791"/>
            <a:ext cx="546000" cy="624000"/>
            <a:chOff x="330476" y="897945"/>
            <a:chExt cx="409500" cy="468000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897945"/>
              <a:ext cx="4095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2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37" y="2068730"/>
            <a:ext cx="11026976" cy="4075081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1" y="368300"/>
            <a:ext cx="1148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prstClr val="black"/>
                </a:solidFill>
                <a:latin typeface="Roboto Slab"/>
              </a:rPr>
              <a:t>Инструменты и приспособления для раскроя швейного изделия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8367" y="1613856"/>
            <a:ext cx="10835919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r="14480"/>
          <a:stretch/>
        </p:blipFill>
        <p:spPr bwMode="auto">
          <a:xfrm>
            <a:off x="4299878" y="3779568"/>
            <a:ext cx="3633695" cy="2364243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685" y="2683354"/>
            <a:ext cx="1306740" cy="868777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457" y="2225685"/>
            <a:ext cx="2282641" cy="1521761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8099" y="3403856"/>
            <a:ext cx="1946952" cy="1946952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26994" y="3505164"/>
            <a:ext cx="2354876" cy="1569524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64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Подготовка выкройки к раскрою:</a:t>
            </a: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29" y="1352283"/>
            <a:ext cx="11642501" cy="5241700"/>
          </a:xfrm>
        </p:spPr>
        <p:txBody>
          <a:bodyPr/>
          <a:lstStyle/>
          <a:p>
            <a:r>
              <a:rPr lang="ru-RU" dirty="0" smtClean="0"/>
              <a:t>1. Подписать название всех деталей и их количество.</a:t>
            </a:r>
          </a:p>
          <a:p>
            <a:r>
              <a:rPr lang="ru-RU" dirty="0" smtClean="0"/>
              <a:t>2. Указать направление нити основы в ткани.</a:t>
            </a:r>
          </a:p>
          <a:p>
            <a:r>
              <a:rPr lang="ru-RU" dirty="0" smtClean="0"/>
              <a:t>3. Подписать середину деталей.</a:t>
            </a:r>
          </a:p>
          <a:p>
            <a:r>
              <a:rPr lang="ru-RU" dirty="0" smtClean="0"/>
              <a:t>4. Подписать припуски на обработку по срезам (в мм).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293994" y="2112136"/>
            <a:ext cx="1210615" cy="12879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5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368301"/>
            <a:ext cx="1148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prstClr val="black"/>
                </a:solidFill>
                <a:latin typeface="Roboto Slab"/>
              </a:rPr>
              <a:t>Подготовка ткани к раскрою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8367" y="1099863"/>
            <a:ext cx="6147720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370" y="3009767"/>
            <a:ext cx="3078441" cy="1970204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345" y="3009765"/>
            <a:ext cx="2956460" cy="1970204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769" y="3009766"/>
            <a:ext cx="2955305" cy="1970204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76249" y="1372119"/>
            <a:ext cx="5380568" cy="4205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ru-RU" sz="2133" dirty="0" smtClean="0">
                <a:solidFill>
                  <a:prstClr val="black"/>
                </a:solidFill>
                <a:latin typeface="Roboto Slab"/>
              </a:rPr>
              <a:t>1. </a:t>
            </a:r>
            <a:r>
              <a:rPr lang="ru-RU" sz="2133" dirty="0" err="1" smtClean="0">
                <a:solidFill>
                  <a:prstClr val="black"/>
                </a:solidFill>
                <a:latin typeface="Roboto Slab"/>
              </a:rPr>
              <a:t>Декатирование</a:t>
            </a:r>
            <a:r>
              <a:rPr lang="ru-RU" sz="2133" dirty="0" smtClean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2133" dirty="0">
                <a:solidFill>
                  <a:prstClr val="black"/>
                </a:solidFill>
                <a:latin typeface="Roboto Slab"/>
              </a:rPr>
              <a:t>ткани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247" y="2106569"/>
            <a:ext cx="8195975" cy="42575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914377">
              <a:lnSpc>
                <a:spcPts val="2560"/>
              </a:lnSpc>
              <a:spcBef>
                <a:spcPts val="2400"/>
              </a:spcBef>
              <a:spcAft>
                <a:spcPts val="2400"/>
              </a:spcAft>
            </a:pPr>
            <a:r>
              <a:rPr lang="ru-RU" sz="2133" dirty="0">
                <a:solidFill>
                  <a:prstClr val="black"/>
                </a:solidFill>
                <a:latin typeface="Roboto Slab"/>
              </a:rPr>
              <a:t>Декатирование – это влажно-тепловая обработка ткани.</a:t>
            </a:r>
          </a:p>
        </p:txBody>
      </p:sp>
    </p:spTree>
    <p:extLst>
      <p:ext uri="{BB962C8B-B14F-4D97-AF65-F5344CB8AC3E}">
        <p14:creationId xmlns:p14="http://schemas.microsoft.com/office/powerpoint/2010/main" val="30033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368301"/>
            <a:ext cx="1148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prstClr val="black"/>
                </a:solidFill>
                <a:latin typeface="Roboto Slab"/>
              </a:rPr>
              <a:t>Подготовка ткани к раскрою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8367" y="1099863"/>
            <a:ext cx="6137119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83" y="2596292"/>
            <a:ext cx="3139627" cy="2354720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716" y="2596295"/>
            <a:ext cx="2691105" cy="2354717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6820" y="2596294"/>
            <a:ext cx="3369761" cy="2354719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6250" y="1363565"/>
            <a:ext cx="5937429" cy="4205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ru-RU" sz="2133" dirty="0" smtClean="0">
                <a:solidFill>
                  <a:prstClr val="black"/>
                </a:solidFill>
                <a:latin typeface="Roboto Slab"/>
              </a:rPr>
              <a:t>2. Выявление </a:t>
            </a:r>
            <a:r>
              <a:rPr lang="ru-RU" sz="2133" dirty="0">
                <a:solidFill>
                  <a:prstClr val="black"/>
                </a:solidFill>
                <a:latin typeface="Roboto Slab"/>
              </a:rPr>
              <a:t>ткацких дефектов на </a:t>
            </a:r>
            <a:r>
              <a:rPr lang="ru-RU" sz="2133" dirty="0" smtClean="0">
                <a:solidFill>
                  <a:prstClr val="black"/>
                </a:solidFill>
                <a:latin typeface="Roboto Slab"/>
              </a:rPr>
              <a:t>ткани</a:t>
            </a:r>
            <a:endParaRPr lang="ru-RU" sz="2133" dirty="0">
              <a:solidFill>
                <a:prstClr val="black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24121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368301"/>
            <a:ext cx="1148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prstClr val="black"/>
                </a:solidFill>
                <a:latin typeface="Roboto Slab"/>
              </a:rPr>
              <a:t>Подготовка ткани к раскрою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8367" y="1099863"/>
            <a:ext cx="6147720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533" y="2354446"/>
            <a:ext cx="5025907" cy="3769431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6250" y="1363564"/>
            <a:ext cx="5380567" cy="4205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ru-RU" sz="2133" dirty="0" smtClean="0">
                <a:solidFill>
                  <a:prstClr val="black"/>
                </a:solidFill>
                <a:latin typeface="Roboto Slab"/>
              </a:rPr>
              <a:t>3. Выравнивание </a:t>
            </a:r>
            <a:r>
              <a:rPr lang="ru-RU" sz="2133" dirty="0">
                <a:solidFill>
                  <a:prstClr val="black"/>
                </a:solidFill>
                <a:latin typeface="Roboto Slab"/>
              </a:rPr>
              <a:t>срезов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3616" y="1986308"/>
            <a:ext cx="4973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368301"/>
            <a:ext cx="1148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prstClr val="black"/>
                </a:solidFill>
                <a:latin typeface="Roboto Slab"/>
              </a:rPr>
              <a:t>Подготовка ткани к раскрою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8367" y="1099863"/>
            <a:ext cx="612863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250" y="1363565"/>
            <a:ext cx="5380567" cy="7487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ru-RU" sz="2133" dirty="0" smtClean="0">
                <a:solidFill>
                  <a:prstClr val="black"/>
                </a:solidFill>
                <a:latin typeface="Roboto Slab"/>
              </a:rPr>
              <a:t>4. Определение </a:t>
            </a:r>
            <a:r>
              <a:rPr lang="ru-RU" sz="2133" dirty="0">
                <a:solidFill>
                  <a:prstClr val="black"/>
                </a:solidFill>
                <a:latin typeface="Roboto Slab"/>
              </a:rPr>
              <a:t>лицевой и изнаночной стороны ткани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55047" y="2254949"/>
            <a:ext cx="546000" cy="624000"/>
            <a:chOff x="330476" y="913849"/>
            <a:chExt cx="409500" cy="468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13849"/>
              <a:ext cx="409500" cy="468000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2"/>
          <a:stretch/>
        </p:blipFill>
        <p:spPr bwMode="auto">
          <a:xfrm>
            <a:off x="6607005" y="1545776"/>
            <a:ext cx="4925564" cy="2378523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005" y="1545776"/>
            <a:ext cx="4932599" cy="3699449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647" y="1545773"/>
            <a:ext cx="4858439" cy="4237640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00633" y="2384251"/>
            <a:ext cx="24474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яркость рисунка;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0632" y="3215093"/>
            <a:ext cx="328808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мелкие дефекты ткани;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5048" y="4072963"/>
            <a:ext cx="250100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ткацкий рисунок.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55047" y="3119936"/>
            <a:ext cx="546000" cy="624000"/>
            <a:chOff x="330476" y="913849"/>
            <a:chExt cx="409500" cy="468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13849"/>
              <a:ext cx="409500" cy="46800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55047" y="3990296"/>
            <a:ext cx="546000" cy="624000"/>
            <a:chOff x="330476" y="913849"/>
            <a:chExt cx="409500" cy="468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13849"/>
              <a:ext cx="4095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5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368301"/>
            <a:ext cx="1148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prstClr val="black"/>
                </a:solidFill>
                <a:latin typeface="Roboto Slab"/>
              </a:rPr>
              <a:t>Подготовка ткани к раскрою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8367" y="1099863"/>
            <a:ext cx="6158323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250" y="1363565"/>
            <a:ext cx="5380567" cy="7487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ru-RU" sz="2133" dirty="0" smtClean="0">
                <a:solidFill>
                  <a:prstClr val="black"/>
                </a:solidFill>
                <a:latin typeface="Roboto Slab"/>
              </a:rPr>
              <a:t>5. Определение </a:t>
            </a:r>
            <a:r>
              <a:rPr lang="ru-RU" sz="2133" dirty="0">
                <a:solidFill>
                  <a:prstClr val="black"/>
                </a:solidFill>
                <a:latin typeface="Roboto Slab"/>
              </a:rPr>
              <a:t>направления нити основы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55047" y="2254949"/>
            <a:ext cx="546000" cy="624000"/>
            <a:chOff x="330476" y="913849"/>
            <a:chExt cx="409500" cy="468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13849"/>
              <a:ext cx="409500" cy="46800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455047" y="3119936"/>
            <a:ext cx="546000" cy="624000"/>
            <a:chOff x="330476" y="913849"/>
            <a:chExt cx="409500" cy="468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13849"/>
              <a:ext cx="409500" cy="46800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55047" y="3990296"/>
            <a:ext cx="546000" cy="624000"/>
            <a:chOff x="330476" y="913849"/>
            <a:chExt cx="409500" cy="468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13849"/>
              <a:ext cx="409500" cy="468000"/>
            </a:xfrm>
            <a:prstGeom prst="rect">
              <a:avLst/>
            </a:prstGeom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"/>
          <a:stretch/>
        </p:blipFill>
        <p:spPr bwMode="auto">
          <a:xfrm>
            <a:off x="7219568" y="1542675"/>
            <a:ext cx="3610212" cy="4589165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90037" y="2363052"/>
            <a:ext cx="162993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по кромке;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90036" y="3246901"/>
            <a:ext cx="231762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по растяжению;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95655" y="4136575"/>
            <a:ext cx="390626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по виду и прочности нитей;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95655" y="4993061"/>
            <a:ext cx="13567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по звуку.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55047" y="4906764"/>
            <a:ext cx="546000" cy="624000"/>
            <a:chOff x="330476" y="913849"/>
            <a:chExt cx="409500" cy="468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58775" y="1035704"/>
              <a:ext cx="293127" cy="29312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6" y="913849"/>
              <a:ext cx="4095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5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349</Words>
  <Application>Microsoft Office PowerPoint</Application>
  <PresentationFormat>Произвольный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Подготовка выкройки к раскрою: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Последовательность раскроя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2016-03-09T05:50:03Z</dcterms:created>
  <dcterms:modified xsi:type="dcterms:W3CDTF">2021-12-02T14:30:53Z</dcterms:modified>
</cp:coreProperties>
</file>