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277" r:id="rId2"/>
    <p:sldId id="278" r:id="rId3"/>
    <p:sldId id="273" r:id="rId4"/>
    <p:sldId id="274" r:id="rId5"/>
    <p:sldId id="281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60822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Последовательность изготовления швейного изделия</a:t>
            </a:r>
            <a:endParaRPr lang="ru-RU" sz="32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74273"/>
            <a:ext cx="8229600" cy="4525962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Снятие мерок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Построение чертежа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Изготовление выкройки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Раскрой изделия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Пошив изделия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0"/>
          <p:cNvSpPr txBox="1">
            <a:spLocks noGrp="1"/>
          </p:cNvSpPr>
          <p:nvPr>
            <p:ph type="title"/>
          </p:nvPr>
        </p:nvSpPr>
        <p:spPr>
          <a:xfrm>
            <a:off x="401781" y="841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400"/>
              <a:buFont typeface="Comic Sans MS"/>
              <a:buNone/>
            </a:pPr>
            <a:r>
              <a:rPr lang="en-US" sz="4400" b="1" i="0" u="none" dirty="0" err="1">
                <a:solidFill>
                  <a:srgbClr val="00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Снятие</a:t>
            </a:r>
            <a:r>
              <a:rPr lang="en-US" sz="4400" b="1" i="0" u="none" dirty="0">
                <a:solidFill>
                  <a:srgbClr val="00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4400" b="1" i="0" u="none" dirty="0" err="1">
                <a:solidFill>
                  <a:srgbClr val="00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мерок</a:t>
            </a:r>
            <a:endParaRPr dirty="0"/>
          </a:p>
        </p:txBody>
      </p:sp>
      <p:sp>
        <p:nvSpPr>
          <p:cNvPr id="261" name="Google Shape;261;p30"/>
          <p:cNvSpPr txBox="1"/>
          <p:nvPr/>
        </p:nvSpPr>
        <p:spPr>
          <a:xfrm>
            <a:off x="272968" y="1086692"/>
            <a:ext cx="8607796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omic Sans MS"/>
              <a:buNone/>
            </a:pPr>
            <a:r>
              <a:rPr lang="en-US" sz="2400" b="1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Мерки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это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основные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размеры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фигуры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человека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полученные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путем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ее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измерения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</p:txBody>
      </p:sp>
      <p:pic>
        <p:nvPicPr>
          <p:cNvPr id="6" name="Picture 2" descr="D:\Евгения\Конструирование\Фартук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2854" b="4398"/>
          <a:stretch/>
        </p:blipFill>
        <p:spPr bwMode="auto">
          <a:xfrm>
            <a:off x="272967" y="2280060"/>
            <a:ext cx="2197265" cy="441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42030" y="3223414"/>
            <a:ext cx="214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бретели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3309" y="3837708"/>
            <a:ext cx="200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нагрудник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42030" y="4301738"/>
            <a:ext cx="1634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2757" y="4950767"/>
            <a:ext cx="257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карманы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2757" y="5548744"/>
            <a:ext cx="3347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нижняя часть фартука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801091" y="3454246"/>
            <a:ext cx="1246909" cy="230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3" idx="1"/>
          </p:cNvCxnSpPr>
          <p:nvPr/>
        </p:nvCxnSpPr>
        <p:spPr>
          <a:xfrm>
            <a:off x="1634836" y="4068540"/>
            <a:ext cx="128847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1"/>
          </p:cNvCxnSpPr>
          <p:nvPr/>
        </p:nvCxnSpPr>
        <p:spPr>
          <a:xfrm>
            <a:off x="1510145" y="4532570"/>
            <a:ext cx="143188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5" idx="1"/>
          </p:cNvCxnSpPr>
          <p:nvPr/>
        </p:nvCxnSpPr>
        <p:spPr>
          <a:xfrm>
            <a:off x="1995055" y="5181599"/>
            <a:ext cx="87770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7" idx="1"/>
          </p:cNvCxnSpPr>
          <p:nvPr/>
        </p:nvCxnSpPr>
        <p:spPr>
          <a:xfrm>
            <a:off x="1801091" y="5548744"/>
            <a:ext cx="1071666" cy="230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85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466724"/>
            <a:ext cx="2479964" cy="6031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4292" y="2571750"/>
            <a:ext cx="831272" cy="16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4236" y="3128963"/>
            <a:ext cx="1011383" cy="196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73727" y="2070389"/>
            <a:ext cx="152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3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4202" y="2672627"/>
            <a:ext cx="161925" cy="16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31"/>
          <p:cNvSpPr txBox="1"/>
          <p:nvPr/>
        </p:nvSpPr>
        <p:spPr>
          <a:xfrm>
            <a:off x="2743200" y="283368"/>
            <a:ext cx="4419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lang="en-US" sz="1800" b="1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ПОЛУОБХВАТ  ТАЛИИ</a:t>
            </a:r>
            <a:endParaRPr dirty="0"/>
          </a:p>
        </p:txBody>
      </p:sp>
      <p:sp>
        <p:nvSpPr>
          <p:cNvPr id="274" name="Google Shape;274;p31"/>
          <p:cNvSpPr txBox="1"/>
          <p:nvPr/>
        </p:nvSpPr>
        <p:spPr>
          <a:xfrm>
            <a:off x="2743200" y="846277"/>
            <a:ext cx="32004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lang="en-US" sz="1800" b="1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ПОЛУОБХВАТ БЁДЕР</a:t>
            </a:r>
            <a:endParaRPr dirty="0"/>
          </a:p>
        </p:txBody>
      </p:sp>
      <p:sp>
        <p:nvSpPr>
          <p:cNvPr id="276" name="Google Shape;276;p31"/>
          <p:cNvSpPr txBox="1"/>
          <p:nvPr/>
        </p:nvSpPr>
        <p:spPr>
          <a:xfrm>
            <a:off x="2743200" y="1371598"/>
            <a:ext cx="3352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lang="en-US" sz="1800" b="1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ДЛИНА НАГРУДНИКА</a:t>
            </a:r>
            <a:endParaRPr dirty="0"/>
          </a:p>
        </p:txBody>
      </p:sp>
      <p:sp>
        <p:nvSpPr>
          <p:cNvPr id="277" name="Google Shape;277;p31"/>
          <p:cNvSpPr txBox="1"/>
          <p:nvPr/>
        </p:nvSpPr>
        <p:spPr>
          <a:xfrm>
            <a:off x="2705100" y="1946772"/>
            <a:ext cx="3276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lang="en-US" sz="1800" b="1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ДЛИНА </a:t>
            </a:r>
            <a:r>
              <a:rPr lang="ru-RU" sz="18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НИЖНЕЙ ЧАСТИ</a:t>
            </a:r>
            <a:endParaRPr dirty="0"/>
          </a:p>
        </p:txBody>
      </p:sp>
      <p:sp>
        <p:nvSpPr>
          <p:cNvPr id="278" name="Google Shape;278;p31"/>
          <p:cNvSpPr txBox="1"/>
          <p:nvPr/>
        </p:nvSpPr>
        <p:spPr>
          <a:xfrm>
            <a:off x="5791200" y="246855"/>
            <a:ext cx="13716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None/>
            </a:pPr>
            <a:r>
              <a:rPr lang="en-US" sz="2000" b="1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Ст</a:t>
            </a:r>
            <a:endParaRPr dirty="0"/>
          </a:p>
        </p:txBody>
      </p:sp>
      <p:sp>
        <p:nvSpPr>
          <p:cNvPr id="279" name="Google Shape;279;p31"/>
          <p:cNvSpPr txBox="1"/>
          <p:nvPr/>
        </p:nvSpPr>
        <p:spPr>
          <a:xfrm>
            <a:off x="5721927" y="857968"/>
            <a:ext cx="8382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mbria"/>
              <a:buNone/>
            </a:pPr>
            <a:r>
              <a:rPr lang="en-US" sz="1800" b="1" i="0" u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800" b="1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Сб</a:t>
            </a:r>
            <a:endParaRPr dirty="0"/>
          </a:p>
        </p:txBody>
      </p:sp>
      <p:sp>
        <p:nvSpPr>
          <p:cNvPr id="281" name="Google Shape;281;p31"/>
          <p:cNvSpPr txBox="1"/>
          <p:nvPr/>
        </p:nvSpPr>
        <p:spPr>
          <a:xfrm>
            <a:off x="5721927" y="1229152"/>
            <a:ext cx="8382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000" b="1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Дн</a:t>
            </a:r>
            <a:endParaRPr dirty="0"/>
          </a:p>
        </p:txBody>
      </p:sp>
      <p:sp>
        <p:nvSpPr>
          <p:cNvPr id="282" name="Google Shape;282;p31"/>
          <p:cNvSpPr txBox="1"/>
          <p:nvPr/>
        </p:nvSpPr>
        <p:spPr>
          <a:xfrm>
            <a:off x="5791200" y="1870364"/>
            <a:ext cx="8382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ru-RU" sz="2000" b="1" i="0" u="none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Днч</a:t>
            </a:r>
            <a:endParaRPr dirty="0"/>
          </a:p>
        </p:txBody>
      </p:sp>
      <p:pic>
        <p:nvPicPr>
          <p:cNvPr id="18" name="Google Shape;301;p34" descr="сканирование000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878282" y="2733675"/>
            <a:ext cx="5334000" cy="3819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400"/>
              <a:buFont typeface="Comic Sans MS"/>
              <a:buNone/>
            </a:pPr>
            <a:r>
              <a:rPr lang="en-US" sz="4400" b="0" i="0" u="none">
                <a:solidFill>
                  <a:srgbClr val="00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Правила снятия мерок</a:t>
            </a:r>
            <a:endParaRPr/>
          </a:p>
        </p:txBody>
      </p:sp>
      <p:sp>
        <p:nvSpPr>
          <p:cNvPr id="288" name="Google Shape;288;p32"/>
          <p:cNvSpPr txBox="1">
            <a:spLocks noGrp="1"/>
          </p:cNvSpPr>
          <p:nvPr>
            <p:ph type="body" idx="1"/>
          </p:nvPr>
        </p:nvSpPr>
        <p:spPr>
          <a:xfrm>
            <a:off x="179387" y="1600200"/>
            <a:ext cx="8785225" cy="492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Мерки снимаются по правой стороне фигуры.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Талию предварительно опоясывают шнуром.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 снятии мерок измеряемый должен стоять прямо без напряжения.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Мерки снимаются сантиметровой лентой. При измерении, сантиметровую ленту не следует натягивать или ослаблять. На измеряемом должна быть легкая одежда.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Мерки длины записываются </a:t>
            </a:r>
            <a:r>
              <a:rPr lang="en-US" sz="2800" b="0" i="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полностью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Мерки ширины и обхватов записываются </a:t>
            </a:r>
            <a:r>
              <a:rPr lang="en-US" sz="2800" b="0" i="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 половинном размере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так как чертеж строят на одну половину фартука.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2050473" cy="4863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373" y="1676399"/>
            <a:ext cx="695325" cy="16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6080" y="2114982"/>
            <a:ext cx="804863" cy="16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2836" y="1187161"/>
            <a:ext cx="152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3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3311" y="1833993"/>
            <a:ext cx="161925" cy="16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31"/>
          <p:cNvSpPr txBox="1"/>
          <p:nvPr/>
        </p:nvSpPr>
        <p:spPr>
          <a:xfrm>
            <a:off x="7380287" y="908050"/>
            <a:ext cx="13716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None/>
            </a:pPr>
            <a:endParaRPr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05116"/>
              </p:ext>
            </p:extLst>
          </p:nvPr>
        </p:nvGraphicFramePr>
        <p:xfrm>
          <a:off x="1925783" y="0"/>
          <a:ext cx="7232074" cy="679890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599"/>
                <a:gridCol w="881249"/>
                <a:gridCol w="2984666"/>
                <a:gridCol w="1305790"/>
                <a:gridCol w="688770"/>
              </a:tblGrid>
              <a:tr h="113053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мерки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ное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обозначение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Способ измерения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Назначе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ние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Мои мер</a:t>
                      </a:r>
                    </a:p>
                    <a:p>
                      <a:pPr algn="ctr"/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0688"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1.Полуобхват талии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Лента проходит горизонтально вокруг линии талии.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определения длины пояса.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507901"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2.Полуобхват бёдер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Лента проходит горизонтально по линии бёдер, сзади – через выступающие точки ягодиц, спереди – с учётом выступа живота.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определения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ширины нижней части фартука.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34429"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3.Длина нагрудника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Лента проходит вертикально, спереди, от линии талии вверх до нужной длины нагрудника.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определения длины нагрудника фартука.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519592"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4.Длина нижней части фартука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Днч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Лента проходит вертикально, спереди, от линии талии вниз до нужной длины нижней части.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определения длины нижней части фартука.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1187161"/>
            <a:ext cx="221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1673" y="2836474"/>
            <a:ext cx="2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8691" y="1187161"/>
            <a:ext cx="180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10145" y="2990363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2" idx="3"/>
            <a:endCxn id="268" idx="1"/>
          </p:cNvCxnSpPr>
          <p:nvPr/>
        </p:nvCxnSpPr>
        <p:spPr>
          <a:xfrm>
            <a:off x="221673" y="1341050"/>
            <a:ext cx="379700" cy="416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11523" y="2195946"/>
            <a:ext cx="295059" cy="640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1"/>
            <a:endCxn id="271" idx="3"/>
          </p:cNvCxnSpPr>
          <p:nvPr/>
        </p:nvCxnSpPr>
        <p:spPr>
          <a:xfrm flipH="1">
            <a:off x="1025236" y="1341050"/>
            <a:ext cx="623455" cy="1080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1"/>
          </p:cNvCxnSpPr>
          <p:nvPr/>
        </p:nvCxnSpPr>
        <p:spPr>
          <a:xfrm flipH="1" flipV="1">
            <a:off x="918511" y="2516210"/>
            <a:ext cx="591634" cy="62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9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197</Words>
  <Application>Microsoft Office PowerPoint</Application>
  <PresentationFormat>Экран (4:3)</PresentationFormat>
  <Paragraphs>56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Последовательность изготовления швейного изделия</vt:lpstr>
      <vt:lpstr>Снятие мерок</vt:lpstr>
      <vt:lpstr>Презентация PowerPoint</vt:lpstr>
      <vt:lpstr>Правила снятия мерок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Последовательность изготовления швейного изделия</dc:title>
  <dc:creator>User</dc:creator>
  <cp:lastModifiedBy>User</cp:lastModifiedBy>
  <cp:revision>7</cp:revision>
  <dcterms:modified xsi:type="dcterms:W3CDTF">2020-11-10T14:42:06Z</dcterms:modified>
</cp:coreProperties>
</file>