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96" r:id="rId2"/>
    <p:sldId id="292" r:id="rId3"/>
    <p:sldId id="293" r:id="rId4"/>
    <p:sldId id="294" r:id="rId5"/>
    <p:sldId id="295" r:id="rId6"/>
    <p:sldId id="297" r:id="rId7"/>
    <p:sldId id="29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8807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7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5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3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1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1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4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7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4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7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1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5310AF-C1C9-4F8B-A3F9-3ECC007D945E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5A2415-37F7-4FAF-821F-3B5BF29A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ПРАВИЛО = НОРМА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9766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7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" y="0"/>
            <a:ext cx="3635896" cy="3255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357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4932040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7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523540" cy="4348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" y="744"/>
            <a:ext cx="4280164" cy="4347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48498"/>
            <a:ext cx="4536504" cy="25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2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58"/>
            <a:ext cx="6912767" cy="3789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5194" cy="3051982"/>
          </a:xfrm>
          <a:prstGeom prst="rect">
            <a:avLst/>
          </a:prstGeom>
        </p:spPr>
      </p:pic>
      <p:pic>
        <p:nvPicPr>
          <p:cNvPr id="2050" name="Picture 2" descr="https://avatars.mds.yandex.net/get-zen_doc/1912454/pub_5cd02872e6420f00b3fb7d38_5cd25182d3406000b2de087e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06" y="-1"/>
            <a:ext cx="2820970" cy="30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16977"/>
            <a:ext cx="2987824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7" cy="6858000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Моральный закон возвышает ценность человека…»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законами достигать того, что можно достигнуть улучшением нравов»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функцией обычаев является... освобождение человека от необходимости каждый раз принимать соответствующие решения в повседневных ситуациях в отношении банальных дел и вопросов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мой поступок имел моральную ценность, с ним должно быть связано мое убеждение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96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743</TotalTime>
  <Words>10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Параллакс</vt:lpstr>
      <vt:lpstr>ПРАВИЛО = НОРМА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«Моральный закон возвышает ценность человека…»   «Не следует законами достигать того, что можно достигнуть улучшением нравов»   «Важной функцией обычаев является... освобождение человека от необходимости каждый раз принимать соответствующие решения в повседневных ситуациях в отношении банальных дел и вопросов»    «Чтобы мой поступок имел моральную ценность, с ним должно быть связано мое убеждение»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жить по правилам</dc:title>
  <dc:creator>204</dc:creator>
  <cp:lastModifiedBy>Asus</cp:lastModifiedBy>
  <cp:revision>55</cp:revision>
  <dcterms:created xsi:type="dcterms:W3CDTF">2014-08-27T06:44:41Z</dcterms:created>
  <dcterms:modified xsi:type="dcterms:W3CDTF">2020-08-06T17:50:08Z</dcterms:modified>
</cp:coreProperties>
</file>