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Емельянова" userId="521482fb75077eda" providerId="LiveId" clId="{D53AFA66-18E0-4AD6-A135-D0A064311421}"/>
    <pc:docChg chg="undo custSel addSld modSld sldOrd">
      <pc:chgData name="Людмила Емельянова" userId="521482fb75077eda" providerId="LiveId" clId="{D53AFA66-18E0-4AD6-A135-D0A064311421}" dt="2022-02-27T12:57:45.740" v="255" actId="14100"/>
      <pc:docMkLst>
        <pc:docMk/>
      </pc:docMkLst>
      <pc:sldChg chg="addSp modSp new mod ord">
        <pc:chgData name="Людмила Емельянова" userId="521482fb75077eda" providerId="LiveId" clId="{D53AFA66-18E0-4AD6-A135-D0A064311421}" dt="2022-02-27T12:44:51.251" v="166" actId="14100"/>
        <pc:sldMkLst>
          <pc:docMk/>
          <pc:sldMk cId="518575972" sldId="256"/>
        </pc:sldMkLst>
        <pc:picChg chg="add mod">
          <ac:chgData name="Людмила Емельянова" userId="521482fb75077eda" providerId="LiveId" clId="{D53AFA66-18E0-4AD6-A135-D0A064311421}" dt="2022-02-27T12:44:51.251" v="166" actId="14100"/>
          <ac:picMkLst>
            <pc:docMk/>
            <pc:sldMk cId="518575972" sldId="256"/>
            <ac:picMk id="2" creationId="{AE8EDD76-26AA-43A2-ABA7-9A6B31FB7E8C}"/>
          </ac:picMkLst>
        </pc:picChg>
      </pc:sldChg>
      <pc:sldChg chg="addSp modSp new mod">
        <pc:chgData name="Людмила Емельянова" userId="521482fb75077eda" providerId="LiveId" clId="{D53AFA66-18E0-4AD6-A135-D0A064311421}" dt="2022-02-27T12:43:47.699" v="159" actId="1076"/>
        <pc:sldMkLst>
          <pc:docMk/>
          <pc:sldMk cId="2500495562" sldId="257"/>
        </pc:sldMkLst>
        <pc:spChg chg="mod">
          <ac:chgData name="Людмила Емельянова" userId="521482fb75077eda" providerId="LiveId" clId="{D53AFA66-18E0-4AD6-A135-D0A064311421}" dt="2022-02-27T12:39:39.687" v="30" actId="113"/>
          <ac:spMkLst>
            <pc:docMk/>
            <pc:sldMk cId="2500495562" sldId="257"/>
            <ac:spMk id="2" creationId="{EC7811E0-E6EE-4E25-B65E-E3AE5541A79B}"/>
          </ac:spMkLst>
        </pc:spChg>
        <pc:spChg chg="mod">
          <ac:chgData name="Людмила Емельянова" userId="521482fb75077eda" providerId="LiveId" clId="{D53AFA66-18E0-4AD6-A135-D0A064311421}" dt="2022-02-27T12:43:24.174" v="157" actId="27636"/>
          <ac:spMkLst>
            <pc:docMk/>
            <pc:sldMk cId="2500495562" sldId="257"/>
            <ac:spMk id="3" creationId="{A25701E6-F215-431D-8DC7-F9E7D0C1754C}"/>
          </ac:spMkLst>
        </pc:spChg>
        <pc:spChg chg="add">
          <ac:chgData name="Людмила Емельянова" userId="521482fb75077eda" providerId="LiveId" clId="{D53AFA66-18E0-4AD6-A135-D0A064311421}" dt="2022-02-27T12:43:38.333" v="158" actId="22"/>
          <ac:spMkLst>
            <pc:docMk/>
            <pc:sldMk cId="2500495562" sldId="257"/>
            <ac:spMk id="6" creationId="{783FF417-8D2A-4E3A-906D-50F7FECEA109}"/>
          </ac:spMkLst>
        </pc:spChg>
        <pc:picChg chg="add mod">
          <ac:chgData name="Людмила Емельянова" userId="521482fb75077eda" providerId="LiveId" clId="{D53AFA66-18E0-4AD6-A135-D0A064311421}" dt="2022-02-27T12:43:47.699" v="159" actId="1076"/>
          <ac:picMkLst>
            <pc:docMk/>
            <pc:sldMk cId="2500495562" sldId="257"/>
            <ac:picMk id="4" creationId="{DB4EE8CE-247B-4181-9A6F-B412CE5B9DC4}"/>
          </ac:picMkLst>
        </pc:picChg>
      </pc:sldChg>
      <pc:sldChg chg="addSp delSp modSp new mod">
        <pc:chgData name="Людмила Емельянова" userId="521482fb75077eda" providerId="LiveId" clId="{D53AFA66-18E0-4AD6-A135-D0A064311421}" dt="2022-02-27T12:53:29.637" v="239" actId="1076"/>
        <pc:sldMkLst>
          <pc:docMk/>
          <pc:sldMk cId="242454745" sldId="258"/>
        </pc:sldMkLst>
        <pc:picChg chg="add del mod">
          <ac:chgData name="Людмила Емельянова" userId="521482fb75077eda" providerId="LiveId" clId="{D53AFA66-18E0-4AD6-A135-D0A064311421}" dt="2022-02-27T12:53:27.042" v="238" actId="1076"/>
          <ac:picMkLst>
            <pc:docMk/>
            <pc:sldMk cId="242454745" sldId="258"/>
            <ac:picMk id="2" creationId="{17F0FE67-CBEF-4112-AD0D-D20D8215888A}"/>
          </ac:picMkLst>
        </pc:picChg>
        <pc:picChg chg="add del">
          <ac:chgData name="Людмила Емельянова" userId="521482fb75077eda" providerId="LiveId" clId="{D53AFA66-18E0-4AD6-A135-D0A064311421}" dt="2022-02-27T12:49:33.869" v="174" actId="478"/>
          <ac:picMkLst>
            <pc:docMk/>
            <pc:sldMk cId="242454745" sldId="258"/>
            <ac:picMk id="3" creationId="{807DB418-2E2D-4C68-86D5-75D8CEBBE389}"/>
          </ac:picMkLst>
        </pc:picChg>
        <pc:picChg chg="add del mod">
          <ac:chgData name="Людмила Емельянова" userId="521482fb75077eda" providerId="LiveId" clId="{D53AFA66-18E0-4AD6-A135-D0A064311421}" dt="2022-02-27T12:49:35.474" v="175" actId="478"/>
          <ac:picMkLst>
            <pc:docMk/>
            <pc:sldMk cId="242454745" sldId="258"/>
            <ac:picMk id="4" creationId="{3EC22088-8583-4C89-9004-1FC37F56119C}"/>
          </ac:picMkLst>
        </pc:picChg>
        <pc:picChg chg="add del">
          <ac:chgData name="Людмила Емельянова" userId="521482fb75077eda" providerId="LiveId" clId="{D53AFA66-18E0-4AD6-A135-D0A064311421}" dt="2022-02-27T12:49:49.563" v="179" actId="478"/>
          <ac:picMkLst>
            <pc:docMk/>
            <pc:sldMk cId="242454745" sldId="258"/>
            <ac:picMk id="5" creationId="{24A11102-157F-4005-83BE-6FB0D2DA531B}"/>
          </ac:picMkLst>
        </pc:picChg>
        <pc:picChg chg="add mod">
          <ac:chgData name="Людмила Емельянова" userId="521482fb75077eda" providerId="LiveId" clId="{D53AFA66-18E0-4AD6-A135-D0A064311421}" dt="2022-02-27T12:53:23.670" v="237" actId="1076"/>
          <ac:picMkLst>
            <pc:docMk/>
            <pc:sldMk cId="242454745" sldId="258"/>
            <ac:picMk id="7" creationId="{C207B66B-0B01-4208-89FE-0A8774D57B19}"/>
          </ac:picMkLst>
        </pc:picChg>
        <pc:picChg chg="add mod">
          <ac:chgData name="Людмила Емельянова" userId="521482fb75077eda" providerId="LiveId" clId="{D53AFA66-18E0-4AD6-A135-D0A064311421}" dt="2022-02-27T12:53:29.637" v="239" actId="1076"/>
          <ac:picMkLst>
            <pc:docMk/>
            <pc:sldMk cId="242454745" sldId="258"/>
            <ac:picMk id="8" creationId="{E6C41CD1-DE08-44BF-B915-8BC43934AC61}"/>
          </ac:picMkLst>
        </pc:picChg>
        <pc:picChg chg="add mod">
          <ac:chgData name="Людмила Емельянова" userId="521482fb75077eda" providerId="LiveId" clId="{D53AFA66-18E0-4AD6-A135-D0A064311421}" dt="2022-02-27T12:52:58.176" v="226" actId="1076"/>
          <ac:picMkLst>
            <pc:docMk/>
            <pc:sldMk cId="242454745" sldId="258"/>
            <ac:picMk id="9" creationId="{4162341B-F37F-4168-BD03-6C095449E4F8}"/>
          </ac:picMkLst>
        </pc:picChg>
        <pc:picChg chg="add mod">
          <ac:chgData name="Людмила Емельянова" userId="521482fb75077eda" providerId="LiveId" clId="{D53AFA66-18E0-4AD6-A135-D0A064311421}" dt="2022-02-27T12:52:47.273" v="223" actId="1076"/>
          <ac:picMkLst>
            <pc:docMk/>
            <pc:sldMk cId="242454745" sldId="258"/>
            <ac:picMk id="10" creationId="{1606DF9B-269B-4950-9F08-4965CFC02F53}"/>
          </ac:picMkLst>
        </pc:picChg>
        <pc:picChg chg="add mod">
          <ac:chgData name="Людмила Емельянова" userId="521482fb75077eda" providerId="LiveId" clId="{D53AFA66-18E0-4AD6-A135-D0A064311421}" dt="2022-02-27T12:52:41.322" v="221" actId="1076"/>
          <ac:picMkLst>
            <pc:docMk/>
            <pc:sldMk cId="242454745" sldId="258"/>
            <ac:picMk id="11" creationId="{C4CF13BB-C815-44BF-AE45-B028CF1A452B}"/>
          </ac:picMkLst>
        </pc:picChg>
        <pc:picChg chg="add mod">
          <ac:chgData name="Людмила Емельянова" userId="521482fb75077eda" providerId="LiveId" clId="{D53AFA66-18E0-4AD6-A135-D0A064311421}" dt="2022-02-27T12:52:37.327" v="219" actId="14100"/>
          <ac:picMkLst>
            <pc:docMk/>
            <pc:sldMk cId="242454745" sldId="258"/>
            <ac:picMk id="12" creationId="{F233F32A-ED23-482E-88BB-3EBDFA7BC9BF}"/>
          </ac:picMkLst>
        </pc:picChg>
        <pc:picChg chg="add del">
          <ac:chgData name="Людмила Емельянова" userId="521482fb75077eda" providerId="LiveId" clId="{D53AFA66-18E0-4AD6-A135-D0A064311421}" dt="2022-02-27T12:49:05.215" v="169" actId="478"/>
          <ac:picMkLst>
            <pc:docMk/>
            <pc:sldMk cId="242454745" sldId="258"/>
            <ac:picMk id="1026" creationId="{7A306626-3DE6-4804-86BA-27108C96E705}"/>
          </ac:picMkLst>
        </pc:picChg>
      </pc:sldChg>
      <pc:sldChg chg="addSp delSp modSp new mod">
        <pc:chgData name="Людмила Емельянова" userId="521482fb75077eda" providerId="LiveId" clId="{D53AFA66-18E0-4AD6-A135-D0A064311421}" dt="2022-02-27T12:55:22.826" v="247" actId="14100"/>
        <pc:sldMkLst>
          <pc:docMk/>
          <pc:sldMk cId="4272146233" sldId="259"/>
        </pc:sldMkLst>
        <pc:picChg chg="add del mod">
          <ac:chgData name="Людмила Емельянова" userId="521482fb75077eda" providerId="LiveId" clId="{D53AFA66-18E0-4AD6-A135-D0A064311421}" dt="2022-02-27T12:54:45.868" v="242" actId="478"/>
          <ac:picMkLst>
            <pc:docMk/>
            <pc:sldMk cId="4272146233" sldId="259"/>
            <ac:picMk id="2" creationId="{8DCE9C6D-D976-4BAD-B396-9549F0E8D804}"/>
          </ac:picMkLst>
        </pc:picChg>
        <pc:picChg chg="add del mod">
          <ac:chgData name="Людмила Емельянова" userId="521482fb75077eda" providerId="LiveId" clId="{D53AFA66-18E0-4AD6-A135-D0A064311421}" dt="2022-02-27T12:54:47.888" v="244" actId="478"/>
          <ac:picMkLst>
            <pc:docMk/>
            <pc:sldMk cId="4272146233" sldId="259"/>
            <ac:picMk id="3" creationId="{81B833E6-509B-46B6-824D-8F1F09F705A1}"/>
          </ac:picMkLst>
        </pc:picChg>
        <pc:picChg chg="add mod">
          <ac:chgData name="Людмила Емельянова" userId="521482fb75077eda" providerId="LiveId" clId="{D53AFA66-18E0-4AD6-A135-D0A064311421}" dt="2022-02-27T12:55:22.826" v="247" actId="14100"/>
          <ac:picMkLst>
            <pc:docMk/>
            <pc:sldMk cId="4272146233" sldId="259"/>
            <ac:picMk id="5" creationId="{4CBBEA59-580E-46AC-B5A8-2D42562FE3C3}"/>
          </ac:picMkLst>
        </pc:picChg>
      </pc:sldChg>
      <pc:sldChg chg="addSp modSp new">
        <pc:chgData name="Людмила Емельянова" userId="521482fb75077eda" providerId="LiveId" clId="{D53AFA66-18E0-4AD6-A135-D0A064311421}" dt="2022-02-27T12:56:19.619" v="251" actId="14100"/>
        <pc:sldMkLst>
          <pc:docMk/>
          <pc:sldMk cId="1972805579" sldId="260"/>
        </pc:sldMkLst>
        <pc:picChg chg="add mod">
          <ac:chgData name="Людмила Емельянова" userId="521482fb75077eda" providerId="LiveId" clId="{D53AFA66-18E0-4AD6-A135-D0A064311421}" dt="2022-02-27T12:56:19.619" v="251" actId="14100"/>
          <ac:picMkLst>
            <pc:docMk/>
            <pc:sldMk cId="1972805579" sldId="260"/>
            <ac:picMk id="2050" creationId="{B96EB631-E726-45A3-8D4F-A0FE2BFD5699}"/>
          </ac:picMkLst>
        </pc:picChg>
      </pc:sldChg>
      <pc:sldChg chg="addSp modSp new mod">
        <pc:chgData name="Людмила Емельянова" userId="521482fb75077eda" providerId="LiveId" clId="{D53AFA66-18E0-4AD6-A135-D0A064311421}" dt="2022-02-27T12:57:45.740" v="255" actId="14100"/>
        <pc:sldMkLst>
          <pc:docMk/>
          <pc:sldMk cId="1010384431" sldId="261"/>
        </pc:sldMkLst>
        <pc:picChg chg="add mod">
          <ac:chgData name="Людмила Емельянова" userId="521482fb75077eda" providerId="LiveId" clId="{D53AFA66-18E0-4AD6-A135-D0A064311421}" dt="2022-02-27T12:57:45.740" v="255" actId="14100"/>
          <ac:picMkLst>
            <pc:docMk/>
            <pc:sldMk cId="1010384431" sldId="261"/>
            <ac:picMk id="2" creationId="{EF37DFDB-221C-4D7F-8602-B3C1B36921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36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7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92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3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9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8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2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3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BAFE-578F-4276-89C5-11CD6D32407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29AEC0-2A12-497D-8ADE-2AD398E1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11E0-E6EE-4E25-B65E-E3AE5541A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03578"/>
            <a:ext cx="8915399" cy="2262781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лет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701E6-F215-431D-8DC7-F9E7D0C1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23" y="4662311"/>
            <a:ext cx="4821590" cy="124135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b="1" dirty="0"/>
              <a:t>Емельянова Людмила Викторовна</a:t>
            </a:r>
          </a:p>
          <a:p>
            <a:pPr algn="ctr"/>
            <a:r>
              <a:rPr lang="ru-RU" sz="1600" b="1" dirty="0"/>
              <a:t>учитель истории и обществознания </a:t>
            </a:r>
          </a:p>
          <a:p>
            <a:pPr algn="ctr"/>
            <a:r>
              <a:rPr lang="ru-RU" sz="1600" b="1" dirty="0"/>
              <a:t>МБОУ г. Иркутска СОШ № 71 </a:t>
            </a:r>
          </a:p>
          <a:p>
            <a:pPr algn="ctr"/>
            <a:r>
              <a:rPr lang="ru-RU" sz="1600" b="1" dirty="0"/>
              <a:t>им. Н.А. Вилкова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EE8CE-247B-4181-9A6F-B412CE5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552"/>
            <a:ext cx="4011516" cy="3798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FF417-8D2A-4E3A-906D-50F7FECEA109}"/>
              </a:ext>
            </a:extLst>
          </p:cNvPr>
          <p:cNvSpPr txBox="1"/>
          <p:nvPr/>
        </p:nvSpPr>
        <p:spPr>
          <a:xfrm>
            <a:off x="3048000" y="2733330"/>
            <a:ext cx="6096000" cy="139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Сценарий праздника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учеников 1-4 классов к юбилею Иркутской области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не любить нам землю эту …»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8EDD76-26AA-43A2-ABA7-9A6B31FB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F0FE67-CBEF-4112-AD0D-D20D8215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608" y="202753"/>
            <a:ext cx="3061126" cy="273608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207B66B-0B01-4208-89FE-0A8774D5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26" y="-1"/>
            <a:ext cx="2270008" cy="29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6C41CD1-DE08-44BF-B915-8BC43934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03" y="1331639"/>
            <a:ext cx="3705517" cy="27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162341B-F37F-4168-BD03-6C095449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" y="-1"/>
            <a:ext cx="3599663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606DF9B-269B-4950-9F08-4965CFC0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57" y="4201568"/>
            <a:ext cx="3710100" cy="265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4CF13BB-C815-44BF-AE45-B028CF1A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8253"/>
            <a:ext cx="3612996" cy="270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3F32A-ED23-482E-88BB-3EBDFA7B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2" y="3625172"/>
            <a:ext cx="4301067" cy="323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BEA59-580E-46AC-B5A8-2D42562F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6EB631-E726-45A3-8D4F-A0FE2BFD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37DFDB-221C-4D7F-8602-B3C1B369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844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45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Иркутская область 85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Иркутская область 85 лет</dc:title>
  <dc:creator>Людмила Емельянова</dc:creator>
  <cp:lastModifiedBy>Людмила Емельянова</cp:lastModifiedBy>
  <cp:revision>2</cp:revision>
  <dcterms:created xsi:type="dcterms:W3CDTF">2022-02-27T12:36:54Z</dcterms:created>
  <dcterms:modified xsi:type="dcterms:W3CDTF">2022-02-27T12:57:51Z</dcterms:modified>
</cp:coreProperties>
</file>