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Последовательность изготовления фартука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Обработка бретелей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Обработка деталей пояса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Обработка срезов фартука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Обработка карманов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Соединение карманов с фартуком</a:t>
            </a:r>
          </a:p>
          <a:p>
            <a:pPr marL="514350" indent="-514350">
              <a:buAutoNum type="arabicPeriod"/>
            </a:pPr>
            <a:r>
              <a:rPr lang="ru-RU" dirty="0" smtClean="0"/>
              <a:t>Окончательная отделка фартука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i="1" dirty="0" smtClean="0">
                <a:solidFill>
                  <a:srgbClr val="C00000"/>
                </a:solidFill>
              </a:rPr>
              <a:t>Обработка бретелей фартука</a:t>
            </a:r>
            <a:endParaRPr lang="ru-RU" sz="54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6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1. Сложить </a:t>
            </a:r>
            <a:r>
              <a:rPr lang="ru-RU" sz="3600" dirty="0"/>
              <a:t>деталь бретели пополам, лицевой стороной внутрь, и сколоть булавками.</a:t>
            </a:r>
          </a:p>
        </p:txBody>
      </p:sp>
      <p:pic>
        <p:nvPicPr>
          <p:cNvPr id="5" name="Рисунок 4" descr="C:\Users\Евгения\Desktop\Инструк карта\Image0010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80928"/>
            <a:ext cx="6264696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16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2</a:t>
            </a:r>
            <a:r>
              <a:rPr lang="ru-RU" sz="3200" dirty="0" smtClean="0"/>
              <a:t>. Сметать </a:t>
            </a:r>
            <a:r>
              <a:rPr lang="ru-RU" sz="3200" dirty="0"/>
              <a:t>бретель по продольному и одному поперечному срезу на расстоянии 9 мм от среза. Булавки удалить.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118340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3. Обтачать </a:t>
            </a:r>
            <a:r>
              <a:rPr lang="ru-RU" sz="3200" dirty="0"/>
              <a:t>бретель на 1см от срезов. Нитки смётывания удалить.</a:t>
            </a:r>
          </a:p>
        </p:txBody>
      </p:sp>
      <p:pic>
        <p:nvPicPr>
          <p:cNvPr id="5" name="Рисунок 4" descr="C:\Users\Евгения\Desktop\Инструк карта\Image0011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89993"/>
            <a:ext cx="6408712" cy="328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6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4. Срезать </a:t>
            </a:r>
            <a:r>
              <a:rPr lang="ru-RU" sz="4000" dirty="0"/>
              <a:t>запас шва в углах наискосок на расстоянии 2мм от строчки.</a:t>
            </a:r>
            <a:endParaRPr lang="ru-RU" sz="4000" dirty="0"/>
          </a:p>
        </p:txBody>
      </p:sp>
      <p:pic>
        <p:nvPicPr>
          <p:cNvPr id="3" name="Рисунок 2" descr="C:\Users\Евгения\Desktop\Инструк карта\Image0012.JP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64" b="57778"/>
          <a:stretch/>
        </p:blipFill>
        <p:spPr bwMode="auto">
          <a:xfrm>
            <a:off x="1979712" y="2420889"/>
            <a:ext cx="5616624" cy="33123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34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5. Вывернуть </a:t>
            </a:r>
            <a:r>
              <a:rPr lang="ru-RU" sz="3600" dirty="0"/>
              <a:t>бретель на лицевую сторону.</a:t>
            </a:r>
            <a:endParaRPr lang="ru-RU" sz="3600" dirty="0"/>
          </a:p>
        </p:txBody>
      </p:sp>
      <p:pic>
        <p:nvPicPr>
          <p:cNvPr id="3" name="Рисунок 2" descr="C:\Users\Евгения\Desktop\Инструк карта\Image0013.JP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58" b="57780"/>
          <a:stretch/>
        </p:blipFill>
        <p:spPr bwMode="auto">
          <a:xfrm>
            <a:off x="2627784" y="1340768"/>
            <a:ext cx="3672408" cy="1656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7" y="3105835"/>
            <a:ext cx="84969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6. Выправить </a:t>
            </a:r>
            <a:r>
              <a:rPr lang="ru-RU" sz="3600" dirty="0"/>
              <a:t>шов и выметать прямыми стежками на 2 мм от шва.</a:t>
            </a:r>
          </a:p>
        </p:txBody>
      </p:sp>
      <p:pic>
        <p:nvPicPr>
          <p:cNvPr id="5" name="Рисунок 4" descr="C:\Users\Евгения\Desktop\Инструк карта\Image0014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81128"/>
            <a:ext cx="5009717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3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81425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7. Бретель </a:t>
            </a:r>
            <a:r>
              <a:rPr lang="ru-RU" sz="4000" dirty="0" err="1"/>
              <a:t>приутюжить</a:t>
            </a:r>
            <a:r>
              <a:rPr lang="ru-RU" sz="4000" dirty="0"/>
              <a:t>. Смёточные стежки удалить.</a:t>
            </a:r>
          </a:p>
        </p:txBody>
      </p:sp>
      <p:pic>
        <p:nvPicPr>
          <p:cNvPr id="3" name="Рисунок 2" descr="C:\Users\Евгения\Desktop\Инструк карта\Image0015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240" y="2420888"/>
            <a:ext cx="5976665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7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116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Последовательность изготовления фартука</vt:lpstr>
      <vt:lpstr>Обработка бретелей фартука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Последовательность изготовления фартука</dc:title>
  <dc:creator>User</dc:creator>
  <cp:lastModifiedBy>User</cp:lastModifiedBy>
  <cp:revision>2</cp:revision>
  <dcterms:created xsi:type="dcterms:W3CDTF">2022-01-27T11:58:19Z</dcterms:created>
  <dcterms:modified xsi:type="dcterms:W3CDTF">2022-01-27T12:13:36Z</dcterms:modified>
</cp:coreProperties>
</file>