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 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32848" cy="1752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«Конструирование юбок»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9.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По какой мерке определяют </a:t>
            </a:r>
            <a:r>
              <a:rPr lang="ru-RU" u="sng" dirty="0" smtClean="0"/>
              <a:t>положение линии бёдер на чертеже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3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Дст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Ди</a:t>
            </a:r>
            <a:r>
              <a:rPr lang="ru-RU" dirty="0"/>
              <a:t>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Сб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9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 smtClean="0"/>
              <a:t>10.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По своей конструкции юбки бывают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несколько из 6 вариантов ответа: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dirty="0" smtClean="0"/>
              <a:t>расширенные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конические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диагональные</a:t>
            </a:r>
          </a:p>
          <a:p>
            <a:pPr marL="0" indent="0">
              <a:buNone/>
            </a:pPr>
            <a:r>
              <a:rPr lang="ru-RU" dirty="0"/>
              <a:t>4) прямые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зауженные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клиньевые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6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11.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Главная задача конструирования - это ...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3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создать образец изделия</a:t>
            </a:r>
          </a:p>
          <a:p>
            <a:pPr marL="0" indent="0">
              <a:buNone/>
            </a:pPr>
            <a:r>
              <a:rPr lang="ru-RU" dirty="0"/>
              <a:t>2) подобрать материал будущего изделия</a:t>
            </a:r>
          </a:p>
          <a:p>
            <a:pPr marL="0" indent="0">
              <a:buNone/>
            </a:pPr>
            <a:r>
              <a:rPr lang="ru-RU" dirty="0"/>
              <a:t>3) разработка чертежей деталей швейного изделия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5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12.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 чего начинают построение </a:t>
            </a:r>
            <a:r>
              <a:rPr lang="ru-RU" u="sng" dirty="0" smtClean="0"/>
              <a:t>чертежа прямой </a:t>
            </a:r>
            <a:r>
              <a:rPr lang="ru-RU" u="sng" dirty="0"/>
              <a:t>юбки?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i="1" dirty="0" smtClean="0"/>
              <a:t>Выберите </a:t>
            </a:r>
            <a:r>
              <a:rPr lang="ru-RU" i="1" dirty="0"/>
              <a:t>один из 4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с построения прямого угла</a:t>
            </a:r>
          </a:p>
          <a:p>
            <a:pPr marL="0" indent="0">
              <a:buNone/>
            </a:pPr>
            <a:r>
              <a:rPr lang="ru-RU" dirty="0"/>
              <a:t>2) с построения линии бёдер</a:t>
            </a:r>
          </a:p>
          <a:p>
            <a:pPr marL="0" indent="0">
              <a:buNone/>
            </a:pPr>
            <a:r>
              <a:rPr lang="ru-RU" dirty="0"/>
              <a:t>3) с построения линии низа</a:t>
            </a:r>
          </a:p>
          <a:p>
            <a:pPr marL="0" indent="0">
              <a:buNone/>
            </a:pPr>
            <a:r>
              <a:rPr lang="ru-RU" dirty="0"/>
              <a:t>4) с построения длины юбки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Picture 2" descr="IMAGE0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99"/>
          <a:stretch/>
        </p:blipFill>
        <p:spPr bwMode="auto">
          <a:xfrm>
            <a:off x="5894249" y="4029756"/>
            <a:ext cx="3059113" cy="249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5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13.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Прибавка - это ...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Выберите один из 2 вариантов ответа: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1) Величина, необходимая при обработке изделия машинными швами, выраженная в сантиметрах и учитываемая при раскрое.</a:t>
            </a:r>
          </a:p>
          <a:p>
            <a:pPr marL="0" indent="0" algn="just">
              <a:buNone/>
            </a:pPr>
            <a:r>
              <a:rPr lang="ru-RU" dirty="0"/>
              <a:t>2) Величина, прибавляемая к размеру мерки на свободное облегание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14.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Чертёж какой юбки представляет собой часть круга?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i="1" dirty="0" smtClean="0"/>
              <a:t>Выберите </a:t>
            </a:r>
            <a:r>
              <a:rPr lang="ru-RU" i="1" dirty="0"/>
              <a:t>один из 3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прямой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клиньевой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конической</a:t>
            </a:r>
          </a:p>
          <a:p>
            <a:endParaRPr lang="ru-RU" dirty="0"/>
          </a:p>
        </p:txBody>
      </p:sp>
      <p:pic>
        <p:nvPicPr>
          <p:cNvPr id="4" name="Picture 2" descr="IMAGE0119"/>
          <p:cNvPicPr>
            <a:picLocks noChangeAspect="1" noChangeArrowheads="1"/>
          </p:cNvPicPr>
          <p:nvPr/>
        </p:nvPicPr>
        <p:blipFill>
          <a:blip r:embed="rId2" cstate="print">
            <a:lum bright="-1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725812" cy="269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u="sng" dirty="0" smtClean="0"/>
              <a:t>. Для </a:t>
            </a:r>
            <a:r>
              <a:rPr lang="ru-RU" u="sng" dirty="0"/>
              <a:t>построения чертежа юбки необходимо снять мерки:</a:t>
            </a:r>
          </a:p>
          <a:p>
            <a:pPr marL="0" indent="0">
              <a:buNone/>
            </a:pPr>
            <a:r>
              <a:rPr lang="ru-RU" i="1" dirty="0" smtClean="0"/>
              <a:t>Выберите </a:t>
            </a:r>
            <a:r>
              <a:rPr lang="ru-RU" i="1" dirty="0"/>
              <a:t>несколько из 6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Ог</a:t>
            </a:r>
            <a:r>
              <a:rPr lang="ru-RU" dirty="0"/>
              <a:t>     </a:t>
            </a:r>
            <a:r>
              <a:rPr lang="ru-RU" dirty="0" smtClean="0"/>
              <a:t>                        </a:t>
            </a:r>
            <a:r>
              <a:rPr lang="ru-RU" dirty="0"/>
              <a:t>2) </a:t>
            </a:r>
            <a:r>
              <a:rPr lang="ru-RU" dirty="0" err="1"/>
              <a:t>Ди</a:t>
            </a:r>
            <a:r>
              <a:rPr lang="ru-RU" dirty="0"/>
              <a:t>                </a:t>
            </a:r>
            <a:r>
              <a:rPr lang="ru-RU" dirty="0" smtClean="0"/>
              <a:t>   </a:t>
            </a:r>
            <a:r>
              <a:rPr lang="ru-RU" dirty="0"/>
              <a:t>3) </a:t>
            </a:r>
            <a:r>
              <a:rPr lang="ru-RU" dirty="0" err="1" smtClean="0"/>
              <a:t>Дст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Ст</a:t>
            </a:r>
            <a:r>
              <a:rPr lang="ru-RU" dirty="0"/>
              <a:t>                            </a:t>
            </a:r>
            <a:r>
              <a:rPr lang="ru-RU" dirty="0" smtClean="0"/>
              <a:t>  </a:t>
            </a:r>
            <a:r>
              <a:rPr lang="ru-RU" dirty="0"/>
              <a:t>5) Об</a:t>
            </a:r>
            <a:r>
              <a:rPr lang="en-US" dirty="0"/>
              <a:t>                   </a:t>
            </a:r>
            <a:r>
              <a:rPr lang="en-US" dirty="0" smtClean="0"/>
              <a:t> </a:t>
            </a:r>
            <a:r>
              <a:rPr lang="ru-RU" dirty="0"/>
              <a:t>6) </a:t>
            </a:r>
            <a:r>
              <a:rPr lang="ru-RU" dirty="0" err="1"/>
              <a:t>Сб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2. Снятие </a:t>
            </a:r>
            <a:r>
              <a:rPr lang="ru-RU" u="sng" dirty="0"/>
              <a:t>мерки </a:t>
            </a:r>
            <a:r>
              <a:rPr lang="ru-RU" u="sng" dirty="0" err="1"/>
              <a:t>Сб</a:t>
            </a:r>
            <a:r>
              <a:rPr lang="ru-RU" u="sng" dirty="0"/>
              <a:t> выполняется: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2 вариантов ответа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1) Сантиметровая лента проходит горизонтально вокруг туловища: сзади - по наиболее выступающим точкам ягодиц, спереди - с учётом выступа живота.</a:t>
            </a:r>
          </a:p>
          <a:p>
            <a:pPr marL="0" indent="0" algn="just">
              <a:buNone/>
            </a:pPr>
            <a:r>
              <a:rPr lang="ru-RU" dirty="0"/>
              <a:t>2) Сантиметровая лента проходит горизонтально вокруг туловища: сзади - на уровне талии, спереди - на уровне живота.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2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3. Укажите </a:t>
            </a:r>
            <a:r>
              <a:rPr lang="ru-RU" u="sng" dirty="0"/>
              <a:t>какие из правил снятия мерок указаны верно: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Выберите несколько из 4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smtClean="0"/>
              <a:t>При снятии мерок необходимо сохранять естественную осанку.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Линию талии нужно зафиксировать </a:t>
            </a:r>
            <a:r>
              <a:rPr lang="ru-RU" dirty="0" smtClean="0"/>
              <a:t>шнурком или пояском.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Сантиметровая лента должна быть </a:t>
            </a:r>
            <a:r>
              <a:rPr lang="ru-RU" dirty="0" smtClean="0"/>
              <a:t>туго натянута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4) Человек, с которого снимают мерки, должен </a:t>
            </a:r>
            <a:r>
              <a:rPr lang="ru-RU" dirty="0" smtClean="0"/>
              <a:t>стоять, </a:t>
            </a:r>
            <a:r>
              <a:rPr lang="ru-RU" dirty="0"/>
              <a:t>втянув живот и ягодицы.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1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4.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При снятии мерок записывают полностью (не делят пополам) величины: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несколько из 4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Сб</a:t>
            </a:r>
            <a:r>
              <a:rPr lang="ru-RU" dirty="0"/>
              <a:t>                             </a:t>
            </a:r>
            <a:r>
              <a:rPr lang="ru-RU" dirty="0" smtClean="0"/>
              <a:t>           </a:t>
            </a:r>
            <a:r>
              <a:rPr lang="ru-RU" dirty="0"/>
              <a:t>2) </a:t>
            </a:r>
            <a:r>
              <a:rPr lang="ru-RU" dirty="0" err="1" smtClean="0"/>
              <a:t>Дст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Ди</a:t>
            </a:r>
            <a:r>
              <a:rPr lang="ru-RU" dirty="0"/>
              <a:t>                                 </a:t>
            </a:r>
            <a:r>
              <a:rPr lang="ru-RU" dirty="0" smtClean="0"/>
              <a:t>       </a:t>
            </a:r>
            <a:r>
              <a:rPr lang="ru-RU" dirty="0"/>
              <a:t>4) </a:t>
            </a:r>
            <a:r>
              <a:rPr lang="ru-RU" dirty="0" err="1"/>
              <a:t>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5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5.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Для чего делаются прибавки по талии, по бедрам?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4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для расширения низа юбки</a:t>
            </a:r>
          </a:p>
          <a:p>
            <a:pPr marL="0" indent="0">
              <a:buNone/>
            </a:pPr>
            <a:r>
              <a:rPr lang="ru-RU" dirty="0"/>
              <a:t>2) для моделирования</a:t>
            </a:r>
          </a:p>
          <a:p>
            <a:pPr marL="0" indent="0">
              <a:buNone/>
            </a:pPr>
            <a:r>
              <a:rPr lang="ru-RU" dirty="0"/>
              <a:t>3) чтоб можно было поправиться</a:t>
            </a:r>
          </a:p>
          <a:p>
            <a:pPr marL="0" indent="0">
              <a:buNone/>
            </a:pPr>
            <a:r>
              <a:rPr lang="ru-RU" dirty="0"/>
              <a:t>4) на свободное облегание</a:t>
            </a:r>
          </a:p>
        </p:txBody>
      </p:sp>
    </p:spTree>
    <p:extLst>
      <p:ext uri="{BB962C8B-B14F-4D97-AF65-F5344CB8AC3E}">
        <p14:creationId xmlns:p14="http://schemas.microsoft.com/office/powerpoint/2010/main" val="34415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6.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Установите соответствие между названиями мерок и их условными обозначениями: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3000" i="1" dirty="0"/>
              <a:t>Укажите соответствие для всех 4 вариантов ответа: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1) </a:t>
            </a:r>
            <a:r>
              <a:rPr lang="ru-RU" sz="3000" dirty="0" err="1"/>
              <a:t>Ст</a:t>
            </a:r>
            <a:r>
              <a:rPr lang="ru-RU" sz="3000" dirty="0"/>
              <a:t>      </a:t>
            </a:r>
            <a:r>
              <a:rPr lang="ru-RU" sz="3000" dirty="0" smtClean="0"/>
              <a:t>        </a:t>
            </a:r>
            <a:r>
              <a:rPr lang="ru-RU" sz="3000" dirty="0"/>
              <a:t>2) </a:t>
            </a:r>
            <a:r>
              <a:rPr lang="ru-RU" sz="3000" dirty="0" err="1"/>
              <a:t>Сб</a:t>
            </a:r>
            <a:r>
              <a:rPr lang="ru-RU" sz="3000" dirty="0"/>
              <a:t>            </a:t>
            </a:r>
            <a:r>
              <a:rPr lang="ru-RU" sz="3000" dirty="0" smtClean="0"/>
              <a:t>      </a:t>
            </a:r>
            <a:r>
              <a:rPr lang="ru-RU" sz="3000" dirty="0"/>
              <a:t>3) </a:t>
            </a:r>
            <a:r>
              <a:rPr lang="ru-RU" sz="3000" dirty="0" err="1"/>
              <a:t>Дтс</a:t>
            </a:r>
            <a:r>
              <a:rPr lang="ru-RU" sz="3000" dirty="0"/>
              <a:t>          </a:t>
            </a:r>
            <a:r>
              <a:rPr lang="ru-RU" sz="3000" dirty="0" smtClean="0"/>
              <a:t>     </a:t>
            </a:r>
            <a:r>
              <a:rPr lang="ru-RU" sz="3000" dirty="0"/>
              <a:t>4) </a:t>
            </a:r>
            <a:r>
              <a:rPr lang="ru-RU" sz="3000" dirty="0" err="1"/>
              <a:t>Ди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 </a:t>
            </a:r>
          </a:p>
          <a:p>
            <a:pPr marL="0" indent="0">
              <a:buNone/>
            </a:pPr>
            <a:r>
              <a:rPr lang="ru-RU" sz="3000" dirty="0" smtClean="0"/>
              <a:t>А- </a:t>
            </a:r>
            <a:r>
              <a:rPr lang="ru-RU" sz="3000" dirty="0"/>
              <a:t>Длина спины до линии талии 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Б- </a:t>
            </a:r>
            <a:r>
              <a:rPr lang="ru-RU" sz="3000" dirty="0" err="1" smtClean="0"/>
              <a:t>Полуобхват</a:t>
            </a:r>
            <a:r>
              <a:rPr lang="ru-RU" sz="3000" dirty="0" smtClean="0"/>
              <a:t> </a:t>
            </a:r>
            <a:r>
              <a:rPr lang="ru-RU" sz="3000" dirty="0"/>
              <a:t>бёдер </a:t>
            </a:r>
          </a:p>
          <a:p>
            <a:pPr marL="0" indent="0">
              <a:buNone/>
            </a:pPr>
            <a:r>
              <a:rPr lang="ru-RU" sz="3000" dirty="0" smtClean="0"/>
              <a:t>В- Длина </a:t>
            </a:r>
            <a:r>
              <a:rPr lang="ru-RU" sz="3000" dirty="0"/>
              <a:t>изделия     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Г - </a:t>
            </a:r>
            <a:r>
              <a:rPr lang="ru-RU" sz="3000" dirty="0" err="1" smtClean="0"/>
              <a:t>Полуобхват</a:t>
            </a:r>
            <a:r>
              <a:rPr lang="ru-RU" sz="3000" dirty="0" smtClean="0"/>
              <a:t> </a:t>
            </a:r>
            <a:r>
              <a:rPr lang="ru-RU" sz="3000" dirty="0"/>
              <a:t>талии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8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7.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Снятие мерки «</a:t>
            </a:r>
            <a:r>
              <a:rPr lang="ru-RU" u="sng" dirty="0" err="1"/>
              <a:t>Полуобхват</a:t>
            </a:r>
            <a:r>
              <a:rPr lang="ru-RU" u="sng" dirty="0"/>
              <a:t> талии» выполняется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3 вариантов ответа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Сантиметровая лента проходит горизонтально вокруг туловища по самому широкому месту талии.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2) Сантиметровая лента проходит горизонтально вокруг туловища по линии талии (по самому узкому месту талии).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3) Сантиметровая лента проходит горизонтально вокруг туловища на уровне пупа.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6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8. Вопрос</a:t>
            </a:r>
            <a:r>
              <a:rPr lang="ru-RU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Мерка, которая используется для определения ширины юбки.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Выберите один из 7 вариантов ответа: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Ог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Об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 smtClean="0"/>
              <a:t>Дст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Ди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 От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err="1"/>
              <a:t>Сб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7) </a:t>
            </a:r>
            <a:r>
              <a:rPr lang="ru-RU" dirty="0" err="1"/>
              <a:t>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5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339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Повторение по теме: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теме:</dc:title>
  <dc:creator>User</dc:creator>
  <cp:lastModifiedBy>User</cp:lastModifiedBy>
  <cp:revision>6</cp:revision>
  <dcterms:created xsi:type="dcterms:W3CDTF">2021-11-30T14:14:43Z</dcterms:created>
  <dcterms:modified xsi:type="dcterms:W3CDTF">2021-11-30T15:17:43Z</dcterms:modified>
</cp:coreProperties>
</file>