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5496D08-4744-4AA7-BAE5-6F48EC83619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6F89FA6-8EDF-4558-8E03-083292D4F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русского хоккея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56" y="4286256"/>
            <a:ext cx="3542144" cy="257174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Рисунок 8" descr="т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71736" cy="25717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в 90-е 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3929090" cy="39290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началом 90-х в истории хоккея в России наступает тяжелый период. В связи с отсутствием стабильности в стране в целом и в профессиональном спорте в частности многие ведущие хоккеисты нашей страны были вынуждены уйти в зарубежные клубы, в том числе НХЛ. Потеряв лучших игроков, сборная России после победы на Чемпионате мира 1993 года — более десяти лет остается без значимых наград.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9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3"/>
            <a:ext cx="4429124" cy="390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 в России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214282" y="2000240"/>
            <a:ext cx="4071966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 В 2008 году отечественным хоккеистам удается вернуть титул чемпионов мира. Спустя год сборная России по хоккею вновь подтверждает это почетное звание победой над сборной Канады в финале Чемпионата мира 2009 года. </a:t>
            </a:r>
          </a:p>
          <a:p>
            <a:endParaRPr lang="ru-RU" dirty="0"/>
          </a:p>
        </p:txBody>
      </p:sp>
      <p:pic>
        <p:nvPicPr>
          <p:cNvPr id="8" name="Рисунок 7" descr="2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495" y="1928802"/>
            <a:ext cx="440450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85992"/>
            <a:ext cx="3500462" cy="363651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Молодёжная сборная России по хоккею с шайбой выигрывала чемпионаты мира в 1999, 2002, 2003 и 2011 годах, юниорская — в 2001, 2004 и 2007 годах. Женская сборная с момента своего образования становилась бронзовым призёром чемпионатов мира в 2001, 2013 и 2015 годах, при этом на Олимпиаде-2018 заняла 4-е место.</a:t>
            </a:r>
          </a:p>
          <a:p>
            <a:endParaRPr lang="ru-RU" dirty="0"/>
          </a:p>
        </p:txBody>
      </p:sp>
      <p:pic>
        <p:nvPicPr>
          <p:cNvPr id="4" name="Рисунок 3" descr="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3307" y="1928802"/>
            <a:ext cx="5250693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Олимпийские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4143404" cy="39927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Олимпийских играх сборная России завоёвывала серебряные медали в 1998 году и бронзовые в 2002 году . Из-за допингового скандала Олимпийский комитет России был отстранён от участия в Олимпиаде-2018, вследствие чего сборную России пришлось заявлять как команду Олимпийских спортсменов из России — и именно на той Олимпиаде российские игроки смогли завоевать золотые медали, переиграв в </a:t>
            </a:r>
            <a:r>
              <a:rPr lang="ru-RU" dirty="0" err="1" smtClean="0"/>
              <a:t>овертайме</a:t>
            </a:r>
            <a:r>
              <a:rPr lang="ru-RU" dirty="0" smtClean="0"/>
              <a:t> Германию 4:3 .</a:t>
            </a:r>
          </a:p>
          <a:p>
            <a:endParaRPr lang="ru-RU" dirty="0"/>
          </a:p>
        </p:txBody>
      </p:sp>
      <p:pic>
        <p:nvPicPr>
          <p:cNvPr id="5" name="Рисунок 4" descr="о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03" y="1928802"/>
            <a:ext cx="4498397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Хоккейные лиги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3500430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сегодняшний день в России действуют три профессиональные хоккейные Лиги (КХЛ, ВХЛ, РХЛ), а также Молодежная хоккейная лига (МХЛ). </a:t>
            </a:r>
          </a:p>
          <a:p>
            <a:endParaRPr lang="ru-RU" dirty="0"/>
          </a:p>
        </p:txBody>
      </p:sp>
      <p:pic>
        <p:nvPicPr>
          <p:cNvPr id="6" name="Рисунок 5" descr="мх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28" y="1928802"/>
            <a:ext cx="558367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в настоящее время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285992"/>
            <a:ext cx="3743652" cy="3636511"/>
          </a:xfrm>
        </p:spPr>
        <p:txBody>
          <a:bodyPr/>
          <a:lstStyle/>
          <a:p>
            <a:r>
              <a:rPr lang="ru-RU" dirty="0" smtClean="0"/>
              <a:t>В настоящее время хоккей в России продолжает развиваться, нередко демонстрируя достаточно высокий уровень. Появляются новые игроки, улучшенные стратегии и талантливые тренера. Эксперты пророчат отечественному хоккею большое будущее, даже несмотря на неудачи. </a:t>
            </a:r>
          </a:p>
          <a:p>
            <a:endParaRPr lang="ru-RU" dirty="0"/>
          </a:p>
        </p:txBody>
      </p:sp>
      <p:pic>
        <p:nvPicPr>
          <p:cNvPr id="7" name="Рисунок 6" descr="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928802"/>
            <a:ext cx="4786314" cy="329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 в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3172148" cy="3358492"/>
          </a:xfrm>
        </p:spPr>
        <p:txBody>
          <a:bodyPr/>
          <a:lstStyle/>
          <a:p>
            <a:r>
              <a:rPr lang="ru-RU" dirty="0" smtClean="0"/>
              <a:t>Хоккей в мире начал зарождаться еще во второй половине 70-х годов XIX века и взял свое начало, по мнению ряда экспертов, в Канаде.</a:t>
            </a:r>
            <a:endParaRPr lang="ru-RU" dirty="0"/>
          </a:p>
        </p:txBody>
      </p:sp>
      <p:pic>
        <p:nvPicPr>
          <p:cNvPr id="6" name="Рисунок 5" descr="х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59" y="1928802"/>
            <a:ext cx="5263641" cy="381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 в российской империи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3529338" cy="3636511"/>
          </a:xfrm>
        </p:spPr>
        <p:txBody>
          <a:bodyPr/>
          <a:lstStyle/>
          <a:p>
            <a:r>
              <a:rPr lang="ru-RU" dirty="0" smtClean="0"/>
              <a:t>Многие считают временем прихода хоккея на отечественные земли 12 марта 1899 года, когда на льду Малой Невы у Тучкова моста в городе Санкт-Петербург состоялся первый в Российской империи международный хоккейный матч. </a:t>
            </a:r>
            <a:endParaRPr lang="ru-RU" dirty="0"/>
          </a:p>
        </p:txBody>
      </p:sp>
      <p:pic>
        <p:nvPicPr>
          <p:cNvPr id="4" name="Рисунок 3" descr="х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34" y="1928802"/>
            <a:ext cx="4643066" cy="391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 в начале 20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3243586" cy="3636511"/>
          </a:xfrm>
        </p:spPr>
        <p:txBody>
          <a:bodyPr/>
          <a:lstStyle/>
          <a:p>
            <a:r>
              <a:rPr lang="ru-RU" dirty="0" smtClean="0"/>
              <a:t>В начале двадцатого века ряд спортивных клубов делал попытку приобщиться к хоккею и даже образовал Всероссийский хоккейный союз, но тот вскоре распался.</a:t>
            </a:r>
          </a:p>
          <a:p>
            <a:endParaRPr lang="ru-RU" dirty="0"/>
          </a:p>
        </p:txBody>
      </p:sp>
      <p:pic>
        <p:nvPicPr>
          <p:cNvPr id="4" name="Рисунок 3" descr="хсн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65" y="1928802"/>
            <a:ext cx="5029235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Хоккей в СССР </a:t>
            </a:r>
            <a:r>
              <a:rPr lang="ru-RU" smtClean="0"/>
              <a:t> 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3743652" cy="363651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Первая встреча с этой игрой произошла в конце 1932 года, когда в Москву приехала команда немецкого рабочего союза «Фихте». Днём рождения хоккея в России считается 22 декабря 1946 года. В крупнейших городах нашей страны был разыгран первый Чемпионат СССР по хоккею с шайбой.</a:t>
            </a:r>
            <a:endParaRPr lang="ru-RU" dirty="0" smtClean="0"/>
          </a:p>
        </p:txBody>
      </p:sp>
      <p:pic>
        <p:nvPicPr>
          <p:cNvPr id="4" name="Рисунок 3" descr="сн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20" y="1928802"/>
            <a:ext cx="4591680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Хоккей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3457899" cy="3636511"/>
          </a:xfrm>
        </p:spPr>
        <p:txBody>
          <a:bodyPr>
            <a:normAutofit/>
          </a:bodyPr>
          <a:lstStyle/>
          <a:p>
            <a:r>
              <a:rPr lang="ru-RU" dirty="0" smtClean="0"/>
              <a:t>Спустя семь лет советская хоккейная федерация становится членом ЛИХГ, а в 1954 году в Стокгольме советские хоккеисты завоевывают титул чемпионов мира. Через 2 года, в 1956 году, наша хоккейная команда получает олимпийское золото.</a:t>
            </a:r>
            <a:endParaRPr lang="ru-RU" dirty="0"/>
          </a:p>
        </p:txBody>
      </p:sp>
      <p:pic>
        <p:nvPicPr>
          <p:cNvPr id="4" name="Рисунок 3" descr="сою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143" y="1928802"/>
            <a:ext cx="5075857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Хоккей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3857652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Особой датой в истории отечественного хоккея считается 1972 год, когда советские хоккеисты под руководством Всеволода Боброва скрестили клюшки с сильнейшим игроком НХЛ – сборной Канады по хоккею. Именно с этой игры начинается «звездное» восхождение многих талантливых советских хоккеистов. </a:t>
            </a:r>
          </a:p>
          <a:p>
            <a:endParaRPr lang="ru-RU" dirty="0"/>
          </a:p>
        </p:txBody>
      </p:sp>
      <p:pic>
        <p:nvPicPr>
          <p:cNvPr id="4" name="Рисунок 3" descr="кана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06" y="1928802"/>
            <a:ext cx="4500594" cy="274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000527" cy="39213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ходе этого Чемпионата было проведено 8 матчей. Лучшие результаты среди игроков советской хоккейной сборной продемонстрировали Александр Якушев, который заработал в общей сложности 11 очков (7 голов и 4 передачи), а также Владимир Шадрин и Валерий Харламов, получившие 8 и 7 очков соответственно. Со стороны канадских хоккеистов наивысшее мастерство показал Фил </a:t>
            </a:r>
            <a:r>
              <a:rPr lang="ru-RU" dirty="0" err="1" smtClean="0"/>
              <a:t>Эспозито</a:t>
            </a:r>
            <a:r>
              <a:rPr lang="ru-RU" dirty="0" smtClean="0"/>
              <a:t>, набравший в сумме 13 очков.</a:t>
            </a:r>
            <a:endParaRPr lang="ru-RU" dirty="0"/>
          </a:p>
        </p:txBody>
      </p:sp>
      <p:pic>
        <p:nvPicPr>
          <p:cNvPr id="4" name="Рисунок 3" descr="каааан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928802"/>
            <a:ext cx="4429125" cy="332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Хоккей в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3889405" cy="3638763"/>
          </a:xfrm>
        </p:spPr>
        <p:txBody>
          <a:bodyPr/>
          <a:lstStyle/>
          <a:p>
            <a:r>
              <a:rPr lang="ru-RU" dirty="0" smtClean="0"/>
              <a:t>Сборная страны побеждала на чемпионатах мира 1973, 1974, 1975 годов и в олимпийском турнире в 1976 году в Инсбруке.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4005054"/>
            <a:ext cx="7967903" cy="2852946"/>
          </a:xfrm>
        </p:spPr>
        <p:txBody>
          <a:bodyPr/>
          <a:lstStyle/>
          <a:p>
            <a:r>
              <a:rPr lang="ru-RU" dirty="0" smtClean="0"/>
              <a:t>В 1977 году сборную страны и клуб ЦСКА возглавил Виктор Тихонов. Под руководством Тихонова сборная СССР восемь раз побеждала на чемпионатах мира и трижды на Олимпийских играх.</a:t>
            </a:r>
          </a:p>
          <a:p>
            <a:endParaRPr lang="ru-RU" dirty="0"/>
          </a:p>
        </p:txBody>
      </p:sp>
      <p:pic>
        <p:nvPicPr>
          <p:cNvPr id="4" name="Рисунок 3" descr="1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928802"/>
            <a:ext cx="3571868" cy="258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5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178</TotalTime>
  <Words>650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Тема5</vt:lpstr>
      <vt:lpstr>История русского хоккея</vt:lpstr>
      <vt:lpstr>Хоккей в Мире</vt:lpstr>
      <vt:lpstr>Хоккей в российской империи</vt:lpstr>
      <vt:lpstr>Хоккей в начале 20 века</vt:lpstr>
      <vt:lpstr>Хоккей в СССР   </vt:lpstr>
      <vt:lpstr> Хоккей в СССР</vt:lpstr>
      <vt:lpstr> Хоккей в СССР</vt:lpstr>
      <vt:lpstr>Хоккей в СССР</vt:lpstr>
      <vt:lpstr>Хоккей в СССР</vt:lpstr>
      <vt:lpstr>Хоккей в 90-е годы</vt:lpstr>
      <vt:lpstr>Хоккей в России</vt:lpstr>
      <vt:lpstr>Хоккей в России</vt:lpstr>
      <vt:lpstr>Олимпийские игры</vt:lpstr>
      <vt:lpstr>Хоккейные лиги</vt:lpstr>
      <vt:lpstr>Хоккей в настоящее время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русского хоккея</dc:title>
  <dc:creator>Пользователь</dc:creator>
  <cp:lastModifiedBy>Пользователь</cp:lastModifiedBy>
  <cp:revision>19</cp:revision>
  <dcterms:created xsi:type="dcterms:W3CDTF">2021-02-23T07:28:15Z</dcterms:created>
  <dcterms:modified xsi:type="dcterms:W3CDTF">2021-02-24T14:02:14Z</dcterms:modified>
</cp:coreProperties>
</file>