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Приготовление блюд из рыбы и нерыбных продуктов моря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6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вгения\Desktop\Урок\Image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5" y="534183"/>
            <a:ext cx="9040617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9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вгения\Desktop\Урок\Image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1184531"/>
            <a:ext cx="9045137" cy="23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вгения\Desktop\Урок\Image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" y="3573017"/>
            <a:ext cx="9057772" cy="18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4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Евгения\Desktop\Урок\Image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" y="1628800"/>
            <a:ext cx="83999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3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вгения\Desktop\Урок\Image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2" y="548680"/>
            <a:ext cx="79781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вгения\Desktop\Урок\Image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452269" cy="14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5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вгения\Desktop\Урок\Image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8" y="260648"/>
            <a:ext cx="884402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вгения\Desktop\Урок\Image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9" y="1916832"/>
            <a:ext cx="8883419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8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Евгения\Desktop\Урок\Image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364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9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срока годности рыбных консервов</a:t>
            </a:r>
            <a:endParaRPr lang="ru-RU" dirty="0"/>
          </a:p>
        </p:txBody>
      </p:sp>
      <p:pic>
        <p:nvPicPr>
          <p:cNvPr id="1026" name="Picture 2" descr="C:\Users\Евгения\Desktop\Урок\Image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71686" cy="4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8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Первичная обработка рыбы</a:t>
            </a:r>
            <a:endParaRPr lang="ru-RU" sz="3200" dirty="0"/>
          </a:p>
        </p:txBody>
      </p:sp>
      <p:pic>
        <p:nvPicPr>
          <p:cNvPr id="2050" name="Picture 2" descr="C:\Users\Евгения\Desktop\Урок\Image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76896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6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Урок\Image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3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07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Способы тепловой обработки рыбы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Варка</a:t>
            </a:r>
            <a:r>
              <a:rPr lang="ru-RU" sz="4000" dirty="0" smtClean="0"/>
              <a:t> (в большом количестве воды, </a:t>
            </a:r>
            <a:r>
              <a:rPr lang="ru-RU" sz="4000" dirty="0" err="1" smtClean="0"/>
              <a:t>припускание</a:t>
            </a:r>
            <a:r>
              <a:rPr lang="ru-RU" sz="4000" dirty="0" smtClean="0"/>
              <a:t>, на пару)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Жаренье </a:t>
            </a:r>
            <a:r>
              <a:rPr lang="ru-RU" sz="4000" dirty="0" smtClean="0"/>
              <a:t>( в небольшом количестве жира, во фритюре, на решётке гриля, в кляре (жидком тесте))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Тушение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Запекание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вгения\Desktop\Урок\Image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0" y="908720"/>
            <a:ext cx="90205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7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вгения\Desktop\Урок\Image00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" y="1124744"/>
            <a:ext cx="8938971" cy="32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вгения\Desktop\Урок\Image00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" y="620688"/>
            <a:ext cx="883398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0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Нерыбные морепродукты</a:t>
            </a:r>
            <a:endParaRPr lang="ru-RU" sz="3200" b="1" dirty="0"/>
          </a:p>
        </p:txBody>
      </p:sp>
      <p:pic>
        <p:nvPicPr>
          <p:cNvPr id="7170" name="Picture 2" descr="C:\Users\Евгения\Desktop\Урок\Image0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1" b="13158"/>
          <a:stretch/>
        </p:blipFill>
        <p:spPr bwMode="auto">
          <a:xfrm>
            <a:off x="1691680" y="620688"/>
            <a:ext cx="598867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86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Приготовление блюд из рыбы и нерыбных продуктов моря</vt:lpstr>
      <vt:lpstr>Определение срока годности рыбных консервов</vt:lpstr>
      <vt:lpstr>Первичная обработка рыбы</vt:lpstr>
      <vt:lpstr>Презентация PowerPoint</vt:lpstr>
      <vt:lpstr>Способы тепловой обработки рыбы</vt:lpstr>
      <vt:lpstr>Презентация PowerPoint</vt:lpstr>
      <vt:lpstr>Презентация PowerPoint</vt:lpstr>
      <vt:lpstr>Презентация PowerPoint</vt:lpstr>
      <vt:lpstr>Нерыбные морепродукты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блюд из рыбы и нерыбных продуктов моря</dc:title>
  <dc:creator>Евгения</dc:creator>
  <cp:lastModifiedBy>Евгения</cp:lastModifiedBy>
  <cp:revision>4</cp:revision>
  <dcterms:created xsi:type="dcterms:W3CDTF">2016-09-29T12:56:18Z</dcterms:created>
  <dcterms:modified xsi:type="dcterms:W3CDTF">2016-09-29T14:01:56Z</dcterms:modified>
</cp:coreProperties>
</file>