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26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9379-8D5C-4899-B31E-07BBDC880C8B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4A4C-6752-43FF-B105-D9E38E4C2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6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4A4C-6752-43FF-B105-D9E38E4C28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2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5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9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6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9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7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1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7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6EAD-7AE3-4733-B00E-0225D34D490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6C76-F148-41C1-A561-267376904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3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2296" y="335560"/>
            <a:ext cx="9043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Православные храмы города Иркутска</a:t>
            </a:r>
          </a:p>
        </p:txBody>
      </p:sp>
    </p:spTree>
    <p:extLst>
      <p:ext uri="{BB962C8B-B14F-4D97-AF65-F5344CB8AC3E}">
        <p14:creationId xmlns:p14="http://schemas.microsoft.com/office/powerpoint/2010/main" val="35952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62" y="168625"/>
            <a:ext cx="229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Богоявленский собор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562" y="727179"/>
            <a:ext cx="4089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деревянный храм во имя Богоявления Господня был построен в 1695 году, но он сгорел в большом пожаре 1716 года. Каменный храм был заложен в 1718 году. Собор уцелел во время пожара 1879 года, огонь остановился возле его стен. Богоявленский храм считался главным храмом города до освящения в 1894 году Казанского кафедрального собора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562" y="3672903"/>
            <a:ext cx="4885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внешней отделки собора был применен орнамент на фасадах. В орнаменте использовались около 300 многоцветных поливных изразцов с изображениями цветов и сказочных существ. Внутри храма, на своде – иконографическое изображение Апокалипсиса. В 1994 году Богоявленский собор был возвращен церкви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0" y="839211"/>
            <a:ext cx="6856022" cy="51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18" y="228001"/>
            <a:ext cx="266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Харлампиевская</a:t>
            </a:r>
            <a:r>
              <a:rPr lang="ru-RU" dirty="0"/>
              <a:t> церковь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118" y="83806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Деревянная </a:t>
            </a:r>
            <a:r>
              <a:rPr lang="ru-RU" dirty="0" err="1"/>
              <a:t>Харлампиевская</a:t>
            </a:r>
            <a:r>
              <a:rPr lang="ru-RU" dirty="0"/>
              <a:t> церковь была построена в 1738-1746 годах. Каменный двухэтажный храм был построен в 1777-1790 годах. Это единственный в регионе "морской" храм, так как его строительство было связано с освоением русскими Америки и открытиями русских купцов-мореплавателей. Именно здесь благословляли моряков, уходящих в плавание, в том числе к берегам Русской Аляски. Старостой этой церкви 15 лет (обычно выбирали на три года) был известный купец, почетный гражданин Иркутска Иван </a:t>
            </a:r>
            <a:r>
              <a:rPr lang="ru-RU" dirty="0" err="1"/>
              <a:t>Хаминов</a:t>
            </a:r>
            <a:r>
              <a:rPr lang="ru-RU" dirty="0"/>
              <a:t>. Он практически на свои средства содержал </a:t>
            </a:r>
            <a:r>
              <a:rPr lang="ru-RU" dirty="0" err="1"/>
              <a:t>Харлампиевскую</a:t>
            </a:r>
            <a:r>
              <a:rPr lang="ru-RU" dirty="0"/>
              <a:t> церковь. </a:t>
            </a:r>
            <a:r>
              <a:rPr lang="ru-RU" dirty="0" err="1"/>
              <a:t>Хаминов</a:t>
            </a:r>
            <a:r>
              <a:rPr lang="ru-RU" dirty="0"/>
              <a:t> похоронен под папертью этой церкви. В советские годы храм был закрыт, потом там было общежитие, книгохранилище </a:t>
            </a:r>
            <a:r>
              <a:rPr lang="ru-RU" dirty="0" smtClean="0"/>
              <a:t>госуниверситета.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/>
          <a:stretch/>
        </p:blipFill>
        <p:spPr>
          <a:xfrm>
            <a:off x="6662058" y="0"/>
            <a:ext cx="4715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20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1742-1743 годах при </a:t>
            </a:r>
            <a:r>
              <a:rPr lang="ru-RU" dirty="0" err="1"/>
              <a:t>Харлампиевской</a:t>
            </a:r>
            <a:r>
              <a:rPr lang="ru-RU" dirty="0"/>
              <a:t> церкви некоторое время служил сторожем князь Николай Алексеевич Долгорукий, представитель известного в России рода, происходившего от основателя Москвы Юрия </a:t>
            </a:r>
            <a:r>
              <a:rPr lang="ru-RU" dirty="0" smtClean="0"/>
              <a:t>Долгорукого.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45235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Однако </a:t>
            </a:r>
            <a:r>
              <a:rPr lang="ru-RU" dirty="0" err="1"/>
              <a:t>Харлампиевский</a:t>
            </a:r>
            <a:r>
              <a:rPr lang="ru-RU" dirty="0"/>
              <a:t> храм больше известен благодаря другой исторической личности. В марте 1903 года в </a:t>
            </a:r>
            <a:r>
              <a:rPr lang="ru-RU" dirty="0" err="1"/>
              <a:t>Харлампиевской</a:t>
            </a:r>
            <a:r>
              <a:rPr lang="ru-RU" dirty="0"/>
              <a:t> церкви Иркутска состоялось венчание одной из самых трагических личностей в истории России – морского офицера, ученого, участника полярных экспедиций – будущего адмирала Александра </a:t>
            </a:r>
            <a:r>
              <a:rPr lang="ru-RU" dirty="0" smtClean="0"/>
              <a:t>Колчака.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08472"/>
            <a:ext cx="5557652" cy="45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168" y="251752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Знаменский собор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168" y="763588"/>
            <a:ext cx="1184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Знаменский собор изначально был основан как женский монастырь в 1689 году. Строительство каменного здания монастыря было закончено в 1762 году. </a:t>
            </a:r>
            <a:endParaRPr lang="ru-RU" dirty="0" smtClean="0"/>
          </a:p>
          <a:p>
            <a:r>
              <a:rPr lang="ru-RU" dirty="0" smtClean="0"/>
              <a:t>Монахини </a:t>
            </a:r>
            <a:r>
              <a:rPr lang="ru-RU" dirty="0"/>
              <a:t>из Знаменского монастыря занимались разными ремеслами, например, вышивкой. Были хорошие мастерицы </a:t>
            </a:r>
            <a:r>
              <a:rPr lang="ru-RU" dirty="0" err="1"/>
              <a:t>золотного</a:t>
            </a:r>
            <a:r>
              <a:rPr lang="ru-RU" dirty="0"/>
              <a:t> шитья. Женщины шили для жителей Иркутска одеяла, наряды для невест, которые покупали зажиточные горожане. Сейчас в областном краеведческом музее Иркутска есть много экспонатов, которые были выполнены руками </a:t>
            </a:r>
            <a:r>
              <a:rPr lang="ru-RU" dirty="0" smtClean="0"/>
              <a:t>монахинь.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169" y="2517913"/>
            <a:ext cx="39794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Знаменский собор долгое время был главным кафедральным собором Иркутской епархии. Здесь сохранились барочные резные иконостасы, старинные иконы в серебряных окладах, особое место среди них занимает икона "Спас Вседержитель" в чеканном серебряном окладе. В монастыре хранится Евангелие 1698 года в серебряном окладе, пожалованное храму Петром I c дарственной надписью в 1708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52" y="2269932"/>
            <a:ext cx="6859237" cy="45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310" y="251752"/>
            <a:ext cx="305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Крестовоздвиженский</a:t>
            </a:r>
            <a:r>
              <a:rPr lang="ru-RU" dirty="0" smtClean="0"/>
              <a:t> храм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310" y="80644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Каменный </a:t>
            </a:r>
            <a:r>
              <a:rPr lang="ru-RU" dirty="0" err="1"/>
              <a:t>Крестовоздвиженский</a:t>
            </a:r>
            <a:r>
              <a:rPr lang="ru-RU" dirty="0"/>
              <a:t> храм, построенный в стиле "сибирского барокко", был освящен в 1758 году. С внешней стороны храм выделяется уникальной архитектурой - каменной резьбой из сложнейших геометрических фигур. В храме установлены три огромных иконостаса: самый большой в высоту 14 метров, а в ширину 6,5 метра. В 1933 году служба в храме была приостановлена, но уже в 1943 году храм был возвращен церкви, и богослужения возобновились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310" y="35771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Крестовоздвиженский</a:t>
            </a:r>
            <a:r>
              <a:rPr lang="ru-RU" dirty="0"/>
              <a:t> храм еще называли Троицей у "Креста". На горе, где сейчас построен Музыкальный театр, раньше был установлен крест. Сначала в этом месте хотели построить монастырь, но передумали. Вокруг </a:t>
            </a:r>
            <a:r>
              <a:rPr lang="ru-RU" dirty="0" err="1"/>
              <a:t>Крестовоздвиженского</a:t>
            </a:r>
            <a:r>
              <a:rPr lang="ru-RU" dirty="0"/>
              <a:t> храма было очень много захоронений горожан, потом появилось Иерусалимское кладбище (в советское время там находился ЦПКиО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33" y="392588"/>
            <a:ext cx="4572660" cy="63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22" y="18533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Говорят, что о </a:t>
            </a:r>
            <a:r>
              <a:rPr lang="ru-RU" dirty="0" err="1"/>
              <a:t>Крестовоздвиженском</a:t>
            </a:r>
            <a:r>
              <a:rPr lang="ru-RU" dirty="0"/>
              <a:t> храме Иркутска есть упоминание даже в Британской энциклопедии. В архитектуре прослеживается переплетение нескольких ветвей стиля барокко, развивающихся в России, с весомым влиянием Украины. Храм строился во время правления епископа Иркутского и Нерчинского </a:t>
            </a:r>
            <a:r>
              <a:rPr lang="ru-RU" dirty="0" err="1"/>
              <a:t>Софрония</a:t>
            </a:r>
            <a:r>
              <a:rPr lang="ru-RU" dirty="0"/>
              <a:t>, который приехал в Иркутск с Украины.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/>
              <a:t>Крестовоздвиженском</a:t>
            </a:r>
            <a:r>
              <a:rPr lang="ru-RU" dirty="0"/>
              <a:t> храме, единственном в Иркутске, сохранились первоначальные иконостасы 18-го века. Когда после революции 1917 года в стране разрушали все храмы, в </a:t>
            </a:r>
            <a:r>
              <a:rPr lang="ru-RU" dirty="0" err="1"/>
              <a:t>Крестовоздвиженской</a:t>
            </a:r>
            <a:r>
              <a:rPr lang="ru-RU" dirty="0"/>
              <a:t> церкви решили сделать антирелигиозный музей. Иконостасы не стали ломать, они остались и благодаря этому сохранились до наших дней. Антирелигиозный музей, организованный в 1936 году в Иркутске, просуществовал до Великой Отечественной </a:t>
            </a:r>
            <a:r>
              <a:rPr lang="ru-RU" dirty="0" smtClean="0"/>
              <a:t>войны.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86" y="83127"/>
            <a:ext cx="4459381" cy="66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237" y="204251"/>
            <a:ext cx="347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Храм в честь Рождества Христова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237" y="814172"/>
            <a:ext cx="4548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Самолет "Руслан" упал на жилые дома Второго Иркутска между улицами Гражданской и Мира 6 декабря 1997 года. Тогда погибло 72 человека, в том числе 14 детей. В память о погибших на месте падения самолета был построен православный храм в честь Рождества Христова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237" y="3090667"/>
            <a:ext cx="4239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Храм освящен 8 октября 1999 года. На территории рядом с храмом есть мемориальное место, где установлена плита с именами жертв авиакатастрофы. Храм построен в лучших традициях древнерусского зодчества. Купол, звонницы, кресты, фонари были изготовлены мастерами Иркутского авиационного завода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814172"/>
            <a:ext cx="7156863" cy="53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0"/>
            <a:ext cx="9060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Спасский храм – самое старинное из сохранившихся до наших дней каменных зданий в Иркутске. Освящение храма состоялось в 1710 году. Из старой деревянной Спасской церкви (1672-1716 годы) в новую перенесли хоругвь (религиозное православное полотнище) с образом Спаса, с которой по преданию пришли русские люди на Иркут ставить острог. Шпиль колокольни храма поднимается на высоту 50 метров.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9" y="2156171"/>
            <a:ext cx="6419850" cy="41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174" y="12126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начале 19-го века фасады церкви украсили фресками</a:t>
            </a:r>
          </a:p>
          <a:p>
            <a:r>
              <a:rPr lang="ru-RU" dirty="0" smtClean="0"/>
              <a:t>Каменный храм Спаса Нерукотворного образа, который действует в Иркутске по сей день, был заложен в 1706 </a:t>
            </a:r>
          </a:p>
          <a:p>
            <a:r>
              <a:rPr lang="ru-RU" dirty="0" smtClean="0"/>
              <a:t>году. </a:t>
            </a:r>
          </a:p>
          <a:p>
            <a:r>
              <a:rPr lang="ru-RU" dirty="0" smtClean="0"/>
              <a:t>Сначала Спасский храм был деревянным, он простоял около 50 лет и сгорел во время крупного пожара. Церковь находилась у Ангары, ближе, чем каменный храм. Вокруг деревянного храма образовался посад (населенная область), который впоследствии разросся до города Иркутска. В целях ограждения жителей от вражеских набегов в поселке возвели каменную стену. Именно тогда был заложен каменный храм. Он входил в острожную </a:t>
            </a:r>
          </a:p>
          <a:p>
            <a:r>
              <a:rPr lang="ru-RU" dirty="0" smtClean="0"/>
              <a:t>часть каменной стены. Стена ограждала Иркутск от вражеских набегов. Когда город начал разрастаться, стену разрушили, а храм остался.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37" y="655652"/>
            <a:ext cx="5831668" cy="60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174" y="18160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Спасский храм много что пережил. Он выстоял во время крупнейшего пожара в Иркутске летом 1879 года, который спалил половину города, практически весь центр. После церковь пережила лихолетье после революции 1917 года.</a:t>
            </a:r>
          </a:p>
          <a:p>
            <a:endParaRPr lang="ru-RU" dirty="0"/>
          </a:p>
          <a:p>
            <a:r>
              <a:rPr lang="ru-RU" dirty="0" smtClean="0"/>
              <a:t>В августе 1932 года, когда взрывали и разрушали собор во имя Казанской иконы Божией Матери, Спасский храм был закрыт. В нем размещались жилые помещения тех, кто занимался разборкой и разрушением Казанского кафедрального собора. После здесь находилась и сапожная мастерская, и общежитие. Храм в итоге пришел в упадок. После развала СССР долгое время в Спасском храме находился выставочный зал областного краеведческого музея. Храм реставрировался с 1967 по 1981 годы. В 2006 году здание было передано в Иркутскую епархию и прошло еще одну реставрацию. Храм вошел в перечень памятников истории и культуры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10" y="2744684"/>
            <a:ext cx="5486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924" y="66807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Первоначально маленькая скитская (уединенная) церковь Михаила Архангела не предназначалась для большого количества молящихся, а лишь для немногих отшельников мужского Вознесенского монастыря, стремящихся к уединенной жизни и соблюдению строгих постов. Когда-то здесь были огромные угодья знаменитого иркутского Вознесенского мужского монастыря: лесной массив с покосами, пашнями и озерами. Со временем храм стал приходским. Архитектурный облик </a:t>
            </a:r>
            <a:r>
              <a:rPr lang="ru-RU" dirty="0" err="1"/>
              <a:t>Михаило</a:t>
            </a:r>
            <a:r>
              <a:rPr lang="ru-RU" dirty="0"/>
              <a:t>-Архангельского храма более близок к сельским </a:t>
            </a:r>
            <a:endParaRPr lang="ru-RU" dirty="0" smtClean="0"/>
          </a:p>
          <a:p>
            <a:r>
              <a:rPr lang="ru-RU" dirty="0" smtClean="0"/>
              <a:t>церковным </a:t>
            </a:r>
            <a:r>
              <a:rPr lang="ru-RU" dirty="0"/>
              <a:t>постройкам, чем к городским. При храме действует церковно-приходская школа, работает богатая православная библиотека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924" y="286872"/>
            <a:ext cx="335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Михаило</a:t>
            </a:r>
            <a:r>
              <a:rPr lang="ru-RU" dirty="0" smtClean="0"/>
              <a:t> – Архангельский храм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24" y="2060369"/>
            <a:ext cx="5961413" cy="4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98" y="264180"/>
            <a:ext cx="68916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Недалеко от монастыря до революции 1917 года работал кирпичный завод, на котором работали монахи. Из кирпичей, которые они сделали своими руками, был построен Вознесенский собор. В 1938 году храм Михаила Архангела закрыли. Несколько лет в здании располагалось общежитие. Храм использовали под разные нужды, но 19 июня 1945 года здесь снова был организован приход. После была организована церковно-приходская школа. Она действует до сих пор. В ней учатся дети с первого по четвертый класс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23" y="2580009"/>
            <a:ext cx="7612083" cy="42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50" y="1206612"/>
            <a:ext cx="56328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Александро-Невском храме Иркутска служит настоятель – </a:t>
            </a:r>
            <a:r>
              <a:rPr lang="ru-RU" dirty="0" smtClean="0"/>
              <a:t>байкер. Настоятель </a:t>
            </a:r>
            <a:r>
              <a:rPr lang="ru-RU" dirty="0"/>
              <a:t>Александро-Невского храма, 46-летний протоиерей Марк Косолапов с детства увлекался мотоциклами. Сейчас он ежегодно проводит Крестные ходы на мотоциклах во имя Александра Невского в Иркутске. Священником Марк Косолапов становиться не хотел. Рос в советское время. Был октябренком, пионером и комсомольцем. В 1985 году поступил на физико-математический факультет ИГУ на специальность физик-теоретик. Служил в армии. В начале 90-х годов жизнь Марка Косолапова резко изменилась. Он покрестился в </a:t>
            </a:r>
            <a:r>
              <a:rPr lang="ru-RU" dirty="0" err="1"/>
              <a:t>Михаило</a:t>
            </a:r>
            <a:r>
              <a:rPr lang="ru-RU" dirty="0"/>
              <a:t>-Архангельском храме, а в 1997 году принял сан священника. С октября 2010 года является войсковым священником Иркутского казачьего войска. Воспитывает троих детей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050" y="418007"/>
            <a:ext cx="28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Александро-Невский храм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118" y="2090058"/>
            <a:ext cx="5592633" cy="42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426" y="212813"/>
            <a:ext cx="40653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В 90-е годы </a:t>
            </a:r>
            <a:r>
              <a:rPr lang="ru-RU" dirty="0" smtClean="0"/>
              <a:t>он </a:t>
            </a:r>
            <a:r>
              <a:rPr lang="ru-RU" dirty="0"/>
              <a:t>попросил депутата Думы Иркутска помочь построить церковь у залива Якоби. В то время нужно было создать социальную среду для жителей Свердловского района. Молодежи тогда нечем было заниматься. Кружки, секции в 90-х годах были закрыты. В микрорайоне была разруха. Населению был нужен храм, который производил бы благотворное действие. Помещение под храм </a:t>
            </a:r>
            <a:r>
              <a:rPr lang="ru-RU" dirty="0" smtClean="0"/>
              <a:t> </a:t>
            </a:r>
            <a:r>
              <a:rPr lang="ru-RU" dirty="0"/>
              <a:t>нашли в деревянном бараке гидростроителей. На Пасху 2000 года Александро-Невский храм был открыт и освящен. Иконостас и колокольню в нем сделали актеры театра Народной драмы. После открытия храма Свердловский округ начал </a:t>
            </a:r>
            <a:r>
              <a:rPr lang="ru-RU" dirty="0" smtClean="0"/>
              <a:t>преображаться, - рассказал </a:t>
            </a:r>
            <a:r>
              <a:rPr lang="ru-RU" dirty="0"/>
              <a:t>протоиерей Марк Косолапов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639" y="736270"/>
            <a:ext cx="7539211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047" y="208532"/>
            <a:ext cx="3625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стене Александро-Невского храма висит доска памяти погибших на дороге байкеров. Ежегодно в сентябре в храме проходит панихида по ним. Байкеры принимают активное участие в жизни храма. Ежегодно строят Иордань на Крещение в конце января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83" y="558855"/>
            <a:ext cx="7915931" cy="59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1528</Words>
  <Application>Microsoft Office PowerPoint</Application>
  <PresentationFormat>Произвольный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Alex</cp:lastModifiedBy>
  <cp:revision>20</cp:revision>
  <dcterms:created xsi:type="dcterms:W3CDTF">2015-04-23T02:39:33Z</dcterms:created>
  <dcterms:modified xsi:type="dcterms:W3CDTF">2023-04-14T12:24:01Z</dcterms:modified>
</cp:coreProperties>
</file>