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58807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8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79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580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659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39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12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111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67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4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69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27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04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11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47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41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6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35310AF-C1C9-4F8B-A3F9-3ECC007D945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95A2415-37F7-4FAF-821F-3B5BF29A9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86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soc7-vpr.sdamgia.ru/get_file?id=393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9"/>
            <a:ext cx="7416824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517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soc7-vpr.sdamgia.ru/get_file?id=393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416824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458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soc7-vpr.sdamgia.ru/get_file?id=3726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560840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587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soc7-vpr.sdamgia.ru/get_file?id=3943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46" y="137090"/>
            <a:ext cx="4285054" cy="2780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soc7-vpr.sdamgia.ru/get_file?id=394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9655"/>
            <a:ext cx="4194719" cy="2818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soc7-vpr.sdamgia.ru/get_file?id=3938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486" y="3284984"/>
            <a:ext cx="4347028" cy="328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962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3524" y="0"/>
            <a:ext cx="7515991" cy="692696"/>
          </a:xfrm>
        </p:spPr>
        <p:txBody>
          <a:bodyPr/>
          <a:lstStyle/>
          <a:p>
            <a:r>
              <a:rPr lang="ru-RU" b="1" u="sng" dirty="0" smtClean="0"/>
              <a:t>Обществоведческая задача</a:t>
            </a:r>
            <a:endParaRPr lang="ru-RU" b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3524" y="908720"/>
            <a:ext cx="8030476" cy="54006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400" b="1" dirty="0" smtClean="0"/>
              <a:t>Семен </a:t>
            </a:r>
            <a:r>
              <a:rPr lang="ru-RU" sz="2400" b="1" dirty="0"/>
              <a:t>перебежал дорогу на красный сигнал светофора, в результате чего создал аварийную ситуацию на проезжей части. Какой вид социальных норм нарушил Семен?</a:t>
            </a:r>
          </a:p>
          <a:p>
            <a:pPr lvl="0" algn="just"/>
            <a:endParaRPr lang="ru-RU" sz="2400" b="1" dirty="0" smtClean="0"/>
          </a:p>
          <a:p>
            <a:pPr lvl="0" algn="just"/>
            <a:r>
              <a:rPr lang="ru-RU" sz="2400" b="1" dirty="0" smtClean="0"/>
              <a:t>Артем </a:t>
            </a:r>
            <a:r>
              <a:rPr lang="ru-RU" sz="2400" b="1" dirty="0"/>
              <a:t>всегда вежлив и тактичен. Когда он заходит в помещение, Артем пропускает дам вперед, снимает головной убор. Как называется свод правил, которых придерживается Артем?</a:t>
            </a:r>
          </a:p>
          <a:p>
            <a:pPr lvl="0" algn="just"/>
            <a:endParaRPr lang="ru-RU" sz="2400" b="1" dirty="0" smtClean="0"/>
          </a:p>
          <a:p>
            <a:pPr lvl="0" algn="just"/>
            <a:r>
              <a:rPr lang="ru-RU" sz="2400" b="1" dirty="0" smtClean="0"/>
              <a:t>Ученик </a:t>
            </a:r>
            <a:r>
              <a:rPr lang="ru-RU" sz="2400" b="1" dirty="0"/>
              <a:t>7 класса Иван помог пожилой женщине перейти дорогу. Как называется вид социальных норм, которым следовал Иван, помогая пожилой женщине?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14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3524" y="0"/>
            <a:ext cx="7515991" cy="764704"/>
          </a:xfrm>
        </p:spPr>
        <p:txBody>
          <a:bodyPr>
            <a:normAutofit/>
          </a:bodyPr>
          <a:lstStyle/>
          <a:p>
            <a:r>
              <a:rPr lang="ru-RU" b="1" u="sng" dirty="0"/>
              <a:t>С</a:t>
            </a:r>
            <a:r>
              <a:rPr lang="ru-RU" b="1" u="sng" dirty="0" smtClean="0"/>
              <a:t>ообщение </a:t>
            </a:r>
            <a:r>
              <a:rPr lang="ru-RU" b="1" u="sng" dirty="0"/>
              <a:t>о социальных нормах</a:t>
            </a:r>
            <a:endParaRPr lang="ru-RU" b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3524" y="1412776"/>
            <a:ext cx="7515992" cy="5445224"/>
          </a:xfrm>
        </p:spPr>
        <p:txBody>
          <a:bodyPr>
            <a:normAutofit/>
          </a:bodyPr>
          <a:lstStyle/>
          <a:p>
            <a:r>
              <a:rPr lang="ru-RU" sz="3000" b="1" i="1" dirty="0" smtClean="0"/>
              <a:t>Социальные нормы </a:t>
            </a:r>
          </a:p>
          <a:p>
            <a:r>
              <a:rPr lang="ru-RU" sz="3000" b="1" i="1" dirty="0" smtClean="0"/>
              <a:t>виды </a:t>
            </a:r>
            <a:r>
              <a:rPr lang="ru-RU" sz="3000" b="1" i="1" dirty="0"/>
              <a:t>социальных </a:t>
            </a:r>
            <a:r>
              <a:rPr lang="ru-RU" sz="3000" b="1" i="1" dirty="0" smtClean="0"/>
              <a:t>норм</a:t>
            </a:r>
          </a:p>
          <a:p>
            <a:r>
              <a:rPr lang="ru-RU" sz="3000" b="1" i="1" dirty="0" smtClean="0"/>
              <a:t>неформальные нормы </a:t>
            </a:r>
          </a:p>
          <a:p>
            <a:r>
              <a:rPr lang="ru-RU" sz="3000" b="1" i="1" dirty="0" smtClean="0"/>
              <a:t>право </a:t>
            </a:r>
          </a:p>
          <a:p>
            <a:r>
              <a:rPr lang="ru-RU" sz="3000" b="1" i="1" dirty="0" smtClean="0"/>
              <a:t>мораль </a:t>
            </a:r>
          </a:p>
          <a:p>
            <a:r>
              <a:rPr lang="ru-RU" sz="3000" b="1" i="1" dirty="0" smtClean="0"/>
              <a:t>социальные санкции</a:t>
            </a:r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93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3524" y="0"/>
            <a:ext cx="7515991" cy="764704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С</a:t>
            </a:r>
            <a:r>
              <a:rPr lang="ru-RU" b="1" u="sng" dirty="0" smtClean="0"/>
              <a:t>ообщение об отклоняющемся </a:t>
            </a:r>
            <a:r>
              <a:rPr lang="ru-RU" b="1" u="sng" dirty="0"/>
              <a:t>поведении</a:t>
            </a:r>
            <a:endParaRPr lang="ru-RU" b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3524" y="764704"/>
            <a:ext cx="7515992" cy="5544616"/>
          </a:xfrm>
        </p:spPr>
        <p:txBody>
          <a:bodyPr>
            <a:normAutofit/>
          </a:bodyPr>
          <a:lstStyle/>
          <a:p>
            <a:endParaRPr lang="ru-RU" i="1" dirty="0"/>
          </a:p>
          <a:p>
            <a:r>
              <a:rPr lang="ru-RU" sz="2800" b="1" i="1" dirty="0"/>
              <a:t>Социальные </a:t>
            </a:r>
            <a:r>
              <a:rPr lang="ru-RU" sz="2800" b="1" i="1" dirty="0" smtClean="0"/>
              <a:t>нормы</a:t>
            </a:r>
          </a:p>
          <a:p>
            <a:r>
              <a:rPr lang="ru-RU" sz="2800" b="1" i="1" dirty="0" smtClean="0"/>
              <a:t>отклоняющееся поведение</a:t>
            </a:r>
          </a:p>
          <a:p>
            <a:r>
              <a:rPr lang="ru-RU" sz="2800" b="1" i="1" dirty="0" smtClean="0"/>
              <a:t>Преступление</a:t>
            </a:r>
          </a:p>
          <a:p>
            <a:r>
              <a:rPr lang="ru-RU" sz="2800" b="1" i="1" dirty="0" smtClean="0"/>
              <a:t>Наркомания</a:t>
            </a:r>
            <a:endParaRPr lang="ru-RU" sz="2800" b="1" i="1" dirty="0"/>
          </a:p>
          <a:p>
            <a:r>
              <a:rPr lang="ru-RU" sz="2800" b="1" i="1" dirty="0" smtClean="0"/>
              <a:t> алкоголизм</a:t>
            </a:r>
          </a:p>
          <a:p>
            <a:r>
              <a:rPr lang="ru-RU" sz="2800" b="1" i="1" dirty="0" smtClean="0"/>
              <a:t>моральная ответственность</a:t>
            </a:r>
            <a:endParaRPr lang="ru-RU" sz="2800" b="1" dirty="0"/>
          </a:p>
          <a:p>
            <a:endParaRPr lang="ru-RU" i="1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4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3524" y="0"/>
            <a:ext cx="7515991" cy="764704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С</a:t>
            </a:r>
            <a:r>
              <a:rPr lang="ru-RU" b="1" u="sng" dirty="0" smtClean="0"/>
              <a:t>ообщение об </a:t>
            </a:r>
            <a:r>
              <a:rPr lang="ru-RU" b="1" u="sng" dirty="0"/>
              <a:t>отклоняющемся поведении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3524" y="1124744"/>
            <a:ext cx="7515992" cy="5328592"/>
          </a:xfrm>
        </p:spPr>
        <p:txBody>
          <a:bodyPr>
            <a:normAutofit fontScale="92500" lnSpcReduction="20000"/>
          </a:bodyPr>
          <a:lstStyle/>
          <a:p>
            <a:r>
              <a:rPr lang="ru-RU" sz="3300" b="1" i="1" dirty="0"/>
              <a:t>Социальные </a:t>
            </a:r>
            <a:r>
              <a:rPr lang="ru-RU" sz="3300" b="1" i="1" dirty="0" smtClean="0"/>
              <a:t>нормы</a:t>
            </a:r>
          </a:p>
          <a:p>
            <a:r>
              <a:rPr lang="ru-RU" sz="3300" b="1" i="1" dirty="0" smtClean="0"/>
              <a:t> </a:t>
            </a:r>
            <a:r>
              <a:rPr lang="ru-RU" sz="3200" b="1" i="1" dirty="0" smtClean="0"/>
              <a:t>санкции</a:t>
            </a:r>
          </a:p>
          <a:p>
            <a:r>
              <a:rPr lang="ru-RU" sz="3300" b="1" i="1" dirty="0" smtClean="0"/>
              <a:t>Мораль</a:t>
            </a:r>
            <a:endParaRPr lang="ru-RU" sz="3300" b="1" i="1" dirty="0"/>
          </a:p>
          <a:p>
            <a:r>
              <a:rPr lang="ru-RU" sz="3300" b="1" i="1" dirty="0" smtClean="0"/>
              <a:t> общество</a:t>
            </a:r>
          </a:p>
          <a:p>
            <a:r>
              <a:rPr lang="ru-RU" sz="3300" b="1" i="1" dirty="0" smtClean="0"/>
              <a:t> право</a:t>
            </a:r>
          </a:p>
          <a:p>
            <a:r>
              <a:rPr lang="ru-RU" sz="3300" b="1" i="1" dirty="0" smtClean="0"/>
              <a:t> </a:t>
            </a:r>
            <a:r>
              <a:rPr lang="ru-RU" sz="3300" b="1" i="1" dirty="0"/>
              <a:t>отклоняющееся </a:t>
            </a:r>
            <a:r>
              <a:rPr lang="ru-RU" sz="3300" b="1" i="1" dirty="0" smtClean="0"/>
              <a:t>поведение</a:t>
            </a:r>
            <a:endParaRPr lang="ru-RU" sz="3300" b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566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810</TotalTime>
  <Words>126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Corbel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Обществоведческая задача</vt:lpstr>
      <vt:lpstr>Сообщение о социальных нормах</vt:lpstr>
      <vt:lpstr>Сообщение об отклоняющемся поведении</vt:lpstr>
      <vt:lpstr>Сообщение об отклоняющемся поведении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значит жить по правилам</dc:title>
  <dc:creator>204</dc:creator>
  <cp:lastModifiedBy>Asus</cp:lastModifiedBy>
  <cp:revision>58</cp:revision>
  <dcterms:created xsi:type="dcterms:W3CDTF">2014-08-27T06:44:41Z</dcterms:created>
  <dcterms:modified xsi:type="dcterms:W3CDTF">2020-08-07T13:39:34Z</dcterms:modified>
</cp:coreProperties>
</file>