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6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4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9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45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5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2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9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4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5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4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9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0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6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883035" cy="5256584"/>
          </a:xfrm>
        </p:spPr>
        <p:txBody>
          <a:bodyPr>
            <a:normAutofit/>
          </a:bodyPr>
          <a:lstStyle/>
          <a:p>
            <a:r>
              <a:rPr lang="ru-RU" dirty="0"/>
              <a:t>Предмет</a:t>
            </a:r>
            <a:br>
              <a:rPr lang="ru-RU" dirty="0"/>
            </a:br>
            <a:r>
              <a:rPr lang="ru-RU" dirty="0"/>
              <a:t>             </a:t>
            </a:r>
            <a:r>
              <a:rPr lang="ru-RU" b="1" dirty="0"/>
              <a:t>История</a:t>
            </a:r>
            <a:br>
              <a:rPr lang="ru-RU" b="1" dirty="0"/>
            </a:br>
            <a:r>
              <a:rPr lang="ru-RU" b="1" dirty="0"/>
              <a:t>             обществознание</a:t>
            </a:r>
            <a:br>
              <a:rPr lang="ru-RU" b="1" dirty="0"/>
            </a:br>
            <a:br>
              <a:rPr lang="ru-RU" dirty="0"/>
            </a:br>
            <a:r>
              <a:rPr lang="ru-RU" dirty="0"/>
              <a:t>ФИО учителя</a:t>
            </a:r>
            <a:br>
              <a:rPr lang="ru-RU" dirty="0"/>
            </a:br>
            <a:r>
              <a:rPr lang="ru-RU" dirty="0"/>
              <a:t>                  </a:t>
            </a:r>
            <a:r>
              <a:rPr lang="ru-RU" b="1" dirty="0"/>
              <a:t>Емельянова </a:t>
            </a:r>
            <a:br>
              <a:rPr lang="ru-RU" b="1" dirty="0"/>
            </a:br>
            <a:r>
              <a:rPr lang="ru-RU" b="1" dirty="0"/>
              <a:t>              Людмила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97447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7922840" cy="1512168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340768"/>
            <a:ext cx="7344816" cy="5040560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учить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пример на один из пяти терминов понятия «общество» 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 startAt="3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по одному примеру на каждую сферу жизни общества</a:t>
            </a:r>
          </a:p>
          <a:p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2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latin typeface="Arial Black" panose="020B0A04020102020204" pitchFamily="34" charset="0"/>
              </a:rPr>
              <a:t>Подписываем тетрадь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61662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Тетрадь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для работ по обществознанию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ученика(</a:t>
            </a:r>
            <a:r>
              <a:rPr lang="ru-RU" sz="3200" b="1" dirty="0" err="1">
                <a:solidFill>
                  <a:srgbClr val="002060"/>
                </a:solidFill>
                <a:cs typeface="Sakkal Majalla" panose="02000000000000000000" pitchFamily="2" charset="-78"/>
              </a:rPr>
              <a:t>цы</a:t>
            </a:r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) 7 __ класса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МБОУ г. Иркутска СОШ № 71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cs typeface="Sakkal Majalla" panose="02000000000000000000" pitchFamily="2" charset="-78"/>
              </a:rPr>
              <a:t>Фамилия Имя </a:t>
            </a:r>
          </a:p>
          <a:p>
            <a:pPr algn="ctr"/>
            <a:r>
              <a:rPr lang="ru-RU" sz="2400" b="1" dirty="0">
                <a:cs typeface="Sakkal Majalla" panose="02000000000000000000" pitchFamily="2" charset="-78"/>
              </a:rPr>
              <a:t>(в родительном падеже)</a:t>
            </a:r>
          </a:p>
        </p:txBody>
      </p:sp>
    </p:spTree>
    <p:extLst>
      <p:ext uri="{BB962C8B-B14F-4D97-AF65-F5344CB8AC3E}">
        <p14:creationId xmlns:p14="http://schemas.microsoft.com/office/powerpoint/2010/main" val="32925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784976" cy="24482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12</a:t>
            </a:r>
            <a:r>
              <a:rPr lang="ru-RU" b="1" dirty="0">
                <a:solidFill>
                  <a:srgbClr val="002060"/>
                </a:solidFill>
              </a:rPr>
              <a:t>.09.20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        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тема: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устроена общественная жизнь </a:t>
            </a:r>
          </a:p>
        </p:txBody>
      </p:sp>
    </p:spTree>
    <p:extLst>
      <p:ext uri="{BB962C8B-B14F-4D97-AF65-F5344CB8AC3E}">
        <p14:creationId xmlns:p14="http://schemas.microsoft.com/office/powerpoint/2010/main" val="10924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4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0" y="0"/>
            <a:ext cx="7020272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9000"/>
            <a:ext cx="4860032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156"/>
            <a:ext cx="4283968" cy="34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" y="1"/>
            <a:ext cx="3929707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5138789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38789" cy="3853231"/>
          </a:xfrm>
          <a:prstGeom prst="rect">
            <a:avLst/>
          </a:prstGeom>
        </p:spPr>
      </p:pic>
      <p:pic>
        <p:nvPicPr>
          <p:cNvPr id="1026" name="Picture 2" descr="https://avatars.mds.yandex.net/get-zen_doc/1708669/pub_5d9a5227e4fff000aef9e78f_5dd6ba1dbd6e064b370ef5d0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9"/>
            <a:ext cx="2483768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Управление социальной защиты населения Администрации Усть-Д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964488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9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959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84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Century Gothic</vt:lpstr>
      <vt:lpstr>Times New Roman</vt:lpstr>
      <vt:lpstr>Wingdings 3</vt:lpstr>
      <vt:lpstr>Легкий дым</vt:lpstr>
      <vt:lpstr>Предмет              История              обществознание  ФИО учителя                   Емельянова                Людмила Викторовна</vt:lpstr>
      <vt:lpstr>Подписываем тетрадь</vt:lpstr>
      <vt:lpstr>12.09.20                   тема:  Как устроена общественная жизнь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Подписываем тетрадь</dc:title>
  <dc:creator>Людмила</dc:creator>
  <cp:lastModifiedBy>Людмила Емельянова</cp:lastModifiedBy>
  <cp:revision>24</cp:revision>
  <dcterms:created xsi:type="dcterms:W3CDTF">2018-09-02T01:57:14Z</dcterms:created>
  <dcterms:modified xsi:type="dcterms:W3CDTF">2022-09-11T11:18:48Z</dcterms:modified>
</cp:coreProperties>
</file>