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70" r:id="rId4"/>
    <p:sldId id="271" r:id="rId5"/>
    <p:sldId id="282" r:id="rId6"/>
    <p:sldId id="272" r:id="rId7"/>
    <p:sldId id="283" r:id="rId8"/>
    <p:sldId id="281" r:id="rId9"/>
    <p:sldId id="284" r:id="rId10"/>
    <p:sldId id="285" r:id="rId11"/>
    <p:sldId id="287" r:id="rId12"/>
    <p:sldId id="288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Требования к школьной одежде обучающихся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136815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/>
              <a:t>Общешкольное родительское собрание будущих первоклассников </a:t>
            </a:r>
          </a:p>
          <a:p>
            <a:pPr algn="ctr"/>
            <a:r>
              <a:rPr lang="ru-RU" sz="2800" dirty="0"/>
              <a:t>МБОУ  </a:t>
            </a:r>
            <a:r>
              <a:rPr lang="ru-RU" sz="2800" dirty="0" err="1"/>
              <a:t>г.Иркутска</a:t>
            </a:r>
            <a:r>
              <a:rPr lang="ru-RU" sz="2800" dirty="0"/>
              <a:t> СОШ № 71 имени </a:t>
            </a:r>
            <a:r>
              <a:rPr lang="ru-RU" sz="2800" dirty="0" err="1"/>
              <a:t>Н.А.Вилкова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672408" cy="404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3096344" cy="394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" y="320092"/>
            <a:ext cx="8875029" cy="620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05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6274"/>
            <a:ext cx="8190756" cy="643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3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892480" cy="591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48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7" y="476672"/>
            <a:ext cx="916541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80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Школьная форма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87280" cy="4724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/>
              <a:t>В современной России нет единой школьной формы, но многие лицеи и гимназии, особенно наиболее престижные, а также некоторые школы  нашего города имеют свою собственную форму, подчеркивающую принадлежность учеников к тому или иному учебному заведению. В ряде школ нет формы, принятой официально, но существуют правила ношения одежды </a:t>
            </a:r>
          </a:p>
          <a:p>
            <a:pPr algn="ctr">
              <a:buNone/>
            </a:pPr>
            <a:r>
              <a:rPr lang="ru-RU" b="1" dirty="0"/>
              <a:t>ДЕЛОВОГО   СТИЛЯ.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76875" y="2205037"/>
            <a:ext cx="26860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656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Рекомендации и требования к внешнему виду школьников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Обучающиеся 1 - 11 классов во время нахождения в школе обязаны иметь опрятный внешний вид и соблюдать деловой стиль в одежде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2961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Школьная одежда для мальчиков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4513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/>
              <a:t>Классический однотонный костюм:</a:t>
            </a:r>
          </a:p>
          <a:p>
            <a:pPr algn="ctr">
              <a:buNone/>
            </a:pPr>
            <a:r>
              <a:rPr lang="ru-RU" b="1" dirty="0"/>
              <a:t>брюки, жилет темно – синего цвета. </a:t>
            </a:r>
          </a:p>
          <a:p>
            <a:pPr algn="ctr">
              <a:buNone/>
            </a:pPr>
            <a:r>
              <a:rPr lang="ru-RU" b="1" dirty="0"/>
              <a:t>Парадный вариант:- белая рубашка, красный галстук.</a:t>
            </a:r>
          </a:p>
          <a:p>
            <a:pPr algn="ctr">
              <a:buNone/>
            </a:pPr>
            <a:r>
              <a:rPr lang="ru-RU" b="1" dirty="0"/>
              <a:t>Повседневный- рубашки, водолазки голубого, розового, кремового цветов без рисунков , галстук в клетку.</a:t>
            </a:r>
          </a:p>
          <a:p>
            <a:pPr algn="ctr">
              <a:buNone/>
            </a:pPr>
            <a:r>
              <a:rPr lang="ru-RU" b="1" dirty="0"/>
              <a:t>Аккуратная прическа. Сменная обувь (туфли! Не кроссовки или сандалии)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96448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0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0364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Школьная одежда для девочек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Парадная</a:t>
            </a:r>
            <a:r>
              <a:rPr lang="ru-RU" dirty="0"/>
              <a:t>: белая блузка, тёмно-синяя юбка на поясе свободного кроя( солнце, </a:t>
            </a:r>
            <a:r>
              <a:rPr lang="ru-RU" dirty="0" err="1"/>
              <a:t>полусолнце</a:t>
            </a:r>
            <a:r>
              <a:rPr lang="ru-RU" dirty="0"/>
              <a:t>) Б</a:t>
            </a:r>
          </a:p>
          <a:p>
            <a:pPr algn="ctr">
              <a:buNone/>
            </a:pPr>
            <a:r>
              <a:rPr lang="ru-RU" b="1" dirty="0"/>
              <a:t>Повседневная:</a:t>
            </a:r>
            <a:r>
              <a:rPr lang="ru-RU" dirty="0"/>
              <a:t> блузки ,водолазки голубого, розового, кремового цветов без рисунков. </a:t>
            </a:r>
          </a:p>
          <a:p>
            <a:pPr algn="ctr">
              <a:buNone/>
            </a:pPr>
            <a:r>
              <a:rPr lang="ru-RU" dirty="0"/>
              <a:t>Сарафан :верх- клетка, низ (юбка) тёмно-синего цвета.</a:t>
            </a:r>
          </a:p>
          <a:p>
            <a:pPr algn="ctr">
              <a:buNone/>
            </a:pPr>
            <a:r>
              <a:rPr lang="ru-RU" dirty="0"/>
              <a:t>Аккуратная прическа, сменная обувь </a:t>
            </a:r>
            <a:r>
              <a:rPr lang="ru-RU" b="1" dirty="0"/>
              <a:t>туфли</a:t>
            </a:r>
            <a:r>
              <a:rPr lang="ru-RU" dirty="0"/>
              <a:t>.(Не кроссовки или сандалии).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" y="-34918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409256"/>
            <a:ext cx="60975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06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3103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83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158514" cy="674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170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400</TotalTime>
  <Words>223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Franklin Gothic Book</vt:lpstr>
      <vt:lpstr>Franklin Gothic Medium</vt:lpstr>
      <vt:lpstr>Wingdings 2</vt:lpstr>
      <vt:lpstr>Трек</vt:lpstr>
      <vt:lpstr>Требования к школьной одежде обучающихся</vt:lpstr>
      <vt:lpstr>Школьная форма</vt:lpstr>
      <vt:lpstr>Рекомендации и требования к внешнему виду школьников</vt:lpstr>
      <vt:lpstr>Школьная одежда для мальчиков</vt:lpstr>
      <vt:lpstr>Презентация PowerPoint</vt:lpstr>
      <vt:lpstr>Школьная одежда для девочек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одежда</dc:title>
  <dc:creator>Admin</dc:creator>
  <cp:lastModifiedBy>Lavrenteva</cp:lastModifiedBy>
  <cp:revision>34</cp:revision>
  <dcterms:created xsi:type="dcterms:W3CDTF">2014-03-23T14:05:10Z</dcterms:created>
  <dcterms:modified xsi:type="dcterms:W3CDTF">2023-05-24T04:07:07Z</dcterms:modified>
</cp:coreProperties>
</file>